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>
        <p:scale>
          <a:sx n="76" d="100"/>
          <a:sy n="76" d="100"/>
        </p:scale>
        <p:origin x="-18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C2B7-625C-4EE0-B337-6050E7E5F80C}" type="datetimeFigureOut">
              <a:rPr lang="en-US" smtClean="0"/>
              <a:pPr/>
              <a:t>9/27/11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D0F0-C0CE-4EC6-86AF-6FF60E54F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C2B7-625C-4EE0-B337-6050E7E5F80C}" type="datetimeFigureOut">
              <a:rPr lang="en-US" smtClean="0"/>
              <a:pPr/>
              <a:t>9/27/11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D0F0-C0CE-4EC6-86AF-6FF60E54F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C2B7-625C-4EE0-B337-6050E7E5F80C}" type="datetimeFigureOut">
              <a:rPr lang="en-US" smtClean="0"/>
              <a:pPr/>
              <a:t>9/27/11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D0F0-C0CE-4EC6-86AF-6FF60E54F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C2B7-625C-4EE0-B337-6050E7E5F80C}" type="datetimeFigureOut">
              <a:rPr lang="en-US" smtClean="0"/>
              <a:pPr/>
              <a:t>9/27/11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D0F0-C0CE-4EC6-86AF-6FF60E54F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C2B7-625C-4EE0-B337-6050E7E5F80C}" type="datetimeFigureOut">
              <a:rPr lang="en-US" smtClean="0"/>
              <a:pPr/>
              <a:t>9/27/11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D0F0-C0CE-4EC6-86AF-6FF60E54F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C2B7-625C-4EE0-B337-6050E7E5F80C}" type="datetimeFigureOut">
              <a:rPr lang="en-US" smtClean="0"/>
              <a:pPr/>
              <a:t>9/27/11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D0F0-C0CE-4EC6-86AF-6FF60E54F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C2B7-625C-4EE0-B337-6050E7E5F80C}" type="datetimeFigureOut">
              <a:rPr lang="en-US" smtClean="0"/>
              <a:pPr/>
              <a:t>9/27/11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D0F0-C0CE-4EC6-86AF-6FF60E54F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C2B7-625C-4EE0-B337-6050E7E5F80C}" type="datetimeFigureOut">
              <a:rPr lang="en-US" smtClean="0"/>
              <a:pPr/>
              <a:t>9/27/11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D0F0-C0CE-4EC6-86AF-6FF60E54F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C2B7-625C-4EE0-B337-6050E7E5F80C}" type="datetimeFigureOut">
              <a:rPr lang="en-US" smtClean="0"/>
              <a:pPr/>
              <a:t>9/27/11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D0F0-C0CE-4EC6-86AF-6FF60E54F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C2B7-625C-4EE0-B337-6050E7E5F80C}" type="datetimeFigureOut">
              <a:rPr lang="en-US" smtClean="0"/>
              <a:pPr/>
              <a:t>9/27/11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D0F0-C0CE-4EC6-86AF-6FF60E54F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2C2B7-625C-4EE0-B337-6050E7E5F80C}" type="datetimeFigureOut">
              <a:rPr lang="en-US" smtClean="0"/>
              <a:pPr/>
              <a:t>9/27/11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AD0F0-C0CE-4EC6-86AF-6FF60E54F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2C2B7-625C-4EE0-B337-6050E7E5F80C}" type="datetimeFigureOut">
              <a:rPr lang="en-US" smtClean="0"/>
              <a:pPr/>
              <a:t>9/27/11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AD0F0-C0CE-4EC6-86AF-6FF60E54F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err="1" smtClean="0">
                <a:solidFill>
                  <a:srgbClr val="7030A0"/>
                </a:solidFill>
                <a:latin typeface="Comic Sans MS" pitchFamily="66" charset="0"/>
              </a:rPr>
              <a:t>Presente</a:t>
            </a:r>
            <a:r>
              <a:rPr lang="en-US" sz="96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9600" dirty="0" err="1" smtClean="0">
                <a:solidFill>
                  <a:srgbClr val="7030A0"/>
                </a:solidFill>
                <a:latin typeface="Comic Sans MS" pitchFamily="66" charset="0"/>
              </a:rPr>
              <a:t>Progresivo</a:t>
            </a:r>
            <a:endParaRPr lang="en-US" sz="96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14338" name="Picture 2" descr="http://inglesparaleigos.com/wp-content/uploads/present-continuous.jpg"/>
          <p:cNvPicPr>
            <a:picLocks noChangeAspect="1" noChangeArrowheads="1"/>
          </p:cNvPicPr>
          <p:nvPr/>
        </p:nvPicPr>
        <p:blipFill>
          <a:blip r:embed="rId2" cstate="print"/>
          <a:srcRect t="4895" r="7368" b="13986"/>
          <a:stretch>
            <a:fillRect/>
          </a:stretch>
        </p:blipFill>
        <p:spPr bwMode="auto">
          <a:xfrm>
            <a:off x="-1" y="3581400"/>
            <a:ext cx="4971393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304011_272659382753070_100000270309667_1074016_381646608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39259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0" y="0"/>
            <a:ext cx="3048000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Comic Sans MS" pitchFamily="66" charset="0"/>
              </a:rPr>
              <a:t>Ella </a:t>
            </a:r>
          </a:p>
          <a:p>
            <a:r>
              <a:rPr lang="en-US" sz="5400" dirty="0" err="1" smtClean="0">
                <a:latin typeface="Comic Sans MS" pitchFamily="66" charset="0"/>
              </a:rPr>
              <a:t>está</a:t>
            </a:r>
            <a:r>
              <a:rPr lang="en-US" sz="5400" dirty="0" smtClean="0">
                <a:latin typeface="Comic Sans MS" pitchFamily="66" charset="0"/>
              </a:rPr>
              <a:t> </a:t>
            </a:r>
          </a:p>
          <a:p>
            <a:r>
              <a:rPr lang="en-US" sz="5400" dirty="0" err="1" smtClean="0">
                <a:latin typeface="Comic Sans MS" pitchFamily="66" charset="0"/>
              </a:rPr>
              <a:t>bailando</a:t>
            </a:r>
            <a:r>
              <a:rPr lang="en-US" sz="5400" dirty="0" smtClean="0">
                <a:latin typeface="Comic Sans MS" pitchFamily="66" charset="0"/>
              </a:rPr>
              <a:t>.</a:t>
            </a:r>
            <a:endParaRPr lang="en-US" sz="5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54234_1501729793166_1531856908_31282721_7649525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5791200" y="5103674"/>
            <a:ext cx="335280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Comic Sans MS" pitchFamily="66" charset="0"/>
              </a:rPr>
              <a:t>Él</a:t>
            </a:r>
            <a:r>
              <a:rPr lang="en-US" sz="5400" dirty="0" smtClean="0">
                <a:latin typeface="Comic Sans MS" pitchFamily="66" charset="0"/>
              </a:rPr>
              <a:t> </a:t>
            </a:r>
            <a:r>
              <a:rPr lang="en-US" sz="5400" dirty="0" err="1" smtClean="0">
                <a:latin typeface="Comic Sans MS" pitchFamily="66" charset="0"/>
              </a:rPr>
              <a:t>está</a:t>
            </a:r>
            <a:r>
              <a:rPr lang="en-US" sz="5400" dirty="0" smtClean="0">
                <a:latin typeface="Comic Sans MS" pitchFamily="66" charset="0"/>
              </a:rPr>
              <a:t> </a:t>
            </a:r>
            <a:r>
              <a:rPr lang="en-US" sz="5400" dirty="0" err="1" smtClean="0">
                <a:latin typeface="Comic Sans MS" pitchFamily="66" charset="0"/>
              </a:rPr>
              <a:t>comiendo</a:t>
            </a:r>
            <a:r>
              <a:rPr lang="en-US" sz="5400" dirty="0" smtClean="0">
                <a:latin typeface="Comic Sans MS" pitchFamily="66" charset="0"/>
              </a:rPr>
              <a:t>.</a:t>
            </a:r>
            <a:endParaRPr lang="en-US" sz="5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15051_585127493185_53401584_32522824_4125358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0" y="5411450"/>
            <a:ext cx="9144000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Comic Sans MS" pitchFamily="66" charset="0"/>
              </a:rPr>
              <a:t>Nosotras</a:t>
            </a:r>
            <a:r>
              <a:rPr lang="en-US" sz="4400" dirty="0" smtClean="0">
                <a:latin typeface="Comic Sans MS" pitchFamily="66" charset="0"/>
              </a:rPr>
              <a:t> </a:t>
            </a:r>
            <a:r>
              <a:rPr lang="en-US" sz="4400" dirty="0" err="1" smtClean="0">
                <a:latin typeface="Comic Sans MS" pitchFamily="66" charset="0"/>
              </a:rPr>
              <a:t>estamos</a:t>
            </a:r>
            <a:r>
              <a:rPr lang="en-US" sz="4400" dirty="0" smtClean="0">
                <a:latin typeface="Comic Sans MS" pitchFamily="66" charset="0"/>
              </a:rPr>
              <a:t> </a:t>
            </a:r>
            <a:r>
              <a:rPr lang="en-US" sz="4400" dirty="0" err="1" smtClean="0">
                <a:latin typeface="Comic Sans MS" pitchFamily="66" charset="0"/>
              </a:rPr>
              <a:t>mirando</a:t>
            </a:r>
            <a:r>
              <a:rPr lang="en-US" sz="4400" dirty="0" smtClean="0">
                <a:latin typeface="Comic Sans MS" pitchFamily="66" charset="0"/>
              </a:rPr>
              <a:t> </a:t>
            </a:r>
            <a:r>
              <a:rPr lang="en-US" sz="4400" dirty="0" err="1" smtClean="0">
                <a:latin typeface="Comic Sans MS" pitchFamily="66" charset="0"/>
              </a:rPr>
              <a:t>una</a:t>
            </a:r>
            <a:r>
              <a:rPr lang="en-US" sz="4400" dirty="0" smtClean="0">
                <a:latin typeface="Comic Sans MS" pitchFamily="66" charset="0"/>
              </a:rPr>
              <a:t> </a:t>
            </a:r>
            <a:r>
              <a:rPr lang="en-US" sz="4400" dirty="0" err="1" smtClean="0">
                <a:latin typeface="Comic Sans MS" pitchFamily="66" charset="0"/>
              </a:rPr>
              <a:t>pel</a:t>
            </a:r>
            <a:r>
              <a:rPr lang="en-US" sz="4400" dirty="0" err="1" smtClean="0">
                <a:latin typeface="Comic Sans MS"/>
              </a:rPr>
              <a:t>ícula</a:t>
            </a:r>
            <a:r>
              <a:rPr lang="en-US" sz="4400" dirty="0" smtClean="0">
                <a:latin typeface="Comic Sans MS" pitchFamily="66" charset="0"/>
              </a:rPr>
              <a:t>.</a:t>
            </a:r>
            <a:endParaRPr lang="en-US" sz="4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310841_589633083945_53401584_32589589_192198960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908801"/>
          </a:xfrm>
        </p:spPr>
      </p:pic>
      <p:sp>
        <p:nvSpPr>
          <p:cNvPr id="5" name="TextBox 4"/>
          <p:cNvSpPr txBox="1"/>
          <p:nvPr/>
        </p:nvSpPr>
        <p:spPr>
          <a:xfrm>
            <a:off x="4800600" y="4272677"/>
            <a:ext cx="4343400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Comic Sans MS" pitchFamily="66" charset="0"/>
              </a:rPr>
              <a:t>Mi </a:t>
            </a:r>
            <a:r>
              <a:rPr lang="en-US" sz="5400" dirty="0" err="1" smtClean="0">
                <a:latin typeface="Comic Sans MS" pitchFamily="66" charset="0"/>
              </a:rPr>
              <a:t>perra</a:t>
            </a:r>
            <a:r>
              <a:rPr lang="en-US" sz="5400" dirty="0" smtClean="0">
                <a:latin typeface="Comic Sans MS" pitchFamily="66" charset="0"/>
              </a:rPr>
              <a:t> </a:t>
            </a:r>
            <a:r>
              <a:rPr lang="en-US" sz="5400" dirty="0" err="1" smtClean="0">
                <a:latin typeface="Comic Sans MS" pitchFamily="66" charset="0"/>
              </a:rPr>
              <a:t>está</a:t>
            </a:r>
            <a:r>
              <a:rPr lang="en-US" sz="5400" dirty="0" smtClean="0">
                <a:latin typeface="Comic Sans MS" pitchFamily="66" charset="0"/>
              </a:rPr>
              <a:t> </a:t>
            </a:r>
            <a:r>
              <a:rPr lang="en-US" sz="5400" dirty="0" err="1" smtClean="0">
                <a:latin typeface="Comic Sans MS" pitchFamily="66" charset="0"/>
              </a:rPr>
              <a:t>conduciendo</a:t>
            </a:r>
            <a:r>
              <a:rPr lang="en-US" sz="5400" dirty="0" smtClean="0">
                <a:latin typeface="Comic Sans MS" pitchFamily="66" charset="0"/>
              </a:rPr>
              <a:t>.</a:t>
            </a:r>
            <a:endParaRPr lang="en-US" sz="5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44503_543021434065_53401584_32005401_1378756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82259" cy="6858000"/>
          </a:xfrm>
        </p:spPr>
      </p:pic>
      <p:sp>
        <p:nvSpPr>
          <p:cNvPr id="5" name="TextBox 4"/>
          <p:cNvSpPr txBox="1"/>
          <p:nvPr/>
        </p:nvSpPr>
        <p:spPr>
          <a:xfrm>
            <a:off x="0" y="0"/>
            <a:ext cx="373380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Comic Sans MS" pitchFamily="66" charset="0"/>
              </a:rPr>
              <a:t>Yo</a:t>
            </a:r>
            <a:r>
              <a:rPr lang="en-US" sz="5400" dirty="0" smtClean="0">
                <a:latin typeface="Comic Sans MS" pitchFamily="66" charset="0"/>
              </a:rPr>
              <a:t> </a:t>
            </a:r>
            <a:r>
              <a:rPr lang="en-US" sz="5400" dirty="0" err="1" smtClean="0">
                <a:latin typeface="Comic Sans MS" pitchFamily="66" charset="0"/>
              </a:rPr>
              <a:t>estoy</a:t>
            </a:r>
            <a:r>
              <a:rPr lang="en-US" sz="5400" dirty="0" smtClean="0">
                <a:latin typeface="Comic Sans MS" pitchFamily="66" charset="0"/>
              </a:rPr>
              <a:t> </a:t>
            </a:r>
            <a:r>
              <a:rPr lang="en-US" sz="5400" dirty="0" err="1" smtClean="0">
                <a:latin typeface="Comic Sans MS" pitchFamily="66" charset="0"/>
              </a:rPr>
              <a:t>bailando</a:t>
            </a:r>
            <a:r>
              <a:rPr lang="en-US" sz="5400" dirty="0" smtClean="0">
                <a:latin typeface="Comic Sans MS" pitchFamily="66" charset="0"/>
              </a:rPr>
              <a:t>.</a:t>
            </a:r>
            <a:endParaRPr lang="en-US" sz="54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0" y="4272677"/>
            <a:ext cx="4495800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Comic Sans MS" pitchFamily="66" charset="0"/>
              </a:rPr>
              <a:t>Mi </a:t>
            </a:r>
            <a:r>
              <a:rPr lang="en-US" sz="5400" dirty="0" err="1" smtClean="0">
                <a:latin typeface="Comic Sans MS" pitchFamily="66" charset="0"/>
              </a:rPr>
              <a:t>esposo</a:t>
            </a:r>
            <a:r>
              <a:rPr lang="en-US" sz="5400" dirty="0" smtClean="0">
                <a:latin typeface="Comic Sans MS" pitchFamily="66" charset="0"/>
              </a:rPr>
              <a:t> </a:t>
            </a:r>
            <a:r>
              <a:rPr lang="en-US" sz="5400" dirty="0" err="1" smtClean="0">
                <a:latin typeface="Comic Sans MS" pitchFamily="66" charset="0"/>
              </a:rPr>
              <a:t>tambi</a:t>
            </a:r>
            <a:r>
              <a:rPr lang="en-US" sz="5400" dirty="0" err="1" smtClean="0">
                <a:latin typeface="Comic Sans MS"/>
              </a:rPr>
              <a:t>én</a:t>
            </a:r>
            <a:r>
              <a:rPr lang="en-US" sz="5400" dirty="0" smtClean="0">
                <a:latin typeface="Comic Sans MS" pitchFamily="66" charset="0"/>
              </a:rPr>
              <a:t> </a:t>
            </a:r>
            <a:r>
              <a:rPr lang="en-US" sz="5400" dirty="0" err="1" smtClean="0">
                <a:latin typeface="Comic Sans MS" pitchFamily="66" charset="0"/>
              </a:rPr>
              <a:t>está</a:t>
            </a:r>
            <a:r>
              <a:rPr lang="en-US" sz="5400" dirty="0" smtClean="0">
                <a:latin typeface="Comic Sans MS" pitchFamily="66" charset="0"/>
              </a:rPr>
              <a:t> </a:t>
            </a:r>
            <a:r>
              <a:rPr lang="en-US" sz="5400" dirty="0" err="1" smtClean="0">
                <a:latin typeface="Comic Sans MS" pitchFamily="66" charset="0"/>
              </a:rPr>
              <a:t>bailando</a:t>
            </a:r>
            <a:r>
              <a:rPr lang="en-US" sz="5400" dirty="0" smtClean="0">
                <a:latin typeface="Comic Sans MS" pitchFamily="66" charset="0"/>
              </a:rPr>
              <a:t>.</a:t>
            </a:r>
            <a:endParaRPr lang="en-US" sz="5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2842_1172437001052_1531856908_30577928_2010911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5562600" y="5103674"/>
            <a:ext cx="358140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Comic Sans MS" pitchFamily="66" charset="0"/>
              </a:rPr>
              <a:t>Ella </a:t>
            </a:r>
            <a:r>
              <a:rPr lang="en-US" sz="5400" dirty="0" err="1" smtClean="0">
                <a:latin typeface="Comic Sans MS" pitchFamily="66" charset="0"/>
              </a:rPr>
              <a:t>está</a:t>
            </a:r>
            <a:r>
              <a:rPr lang="en-US" sz="5400" dirty="0" smtClean="0">
                <a:latin typeface="Comic Sans MS" pitchFamily="66" charset="0"/>
              </a:rPr>
              <a:t> </a:t>
            </a:r>
            <a:r>
              <a:rPr lang="en-US" sz="5400" dirty="0" err="1" smtClean="0">
                <a:latin typeface="Comic Sans MS" pitchFamily="66" charset="0"/>
              </a:rPr>
              <a:t>esquiando</a:t>
            </a:r>
            <a:r>
              <a:rPr lang="en-US" sz="5400" dirty="0" smtClean="0">
                <a:latin typeface="Comic Sans MS" pitchFamily="66" charset="0"/>
              </a:rPr>
              <a:t>.</a:t>
            </a:r>
            <a:endParaRPr lang="en-US" sz="5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2842_1173981799671_1531856908_30580577_6143229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0" y="5103674"/>
            <a:ext cx="914400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Comic Sans MS" pitchFamily="66" charset="0"/>
              </a:rPr>
              <a:t>Isabelle </a:t>
            </a:r>
            <a:r>
              <a:rPr lang="en-US" sz="5400" dirty="0" err="1" smtClean="0">
                <a:latin typeface="Comic Sans MS" pitchFamily="66" charset="0"/>
              </a:rPr>
              <a:t>está</a:t>
            </a:r>
            <a:r>
              <a:rPr lang="en-US" sz="5400" dirty="0" smtClean="0">
                <a:latin typeface="Comic Sans MS" pitchFamily="66" charset="0"/>
              </a:rPr>
              <a:t> </a:t>
            </a:r>
            <a:r>
              <a:rPr lang="en-US" sz="5400" dirty="0" err="1" smtClean="0">
                <a:latin typeface="Comic Sans MS" pitchFamily="66" charset="0"/>
              </a:rPr>
              <a:t>tocando</a:t>
            </a:r>
            <a:r>
              <a:rPr lang="en-US" sz="5400" dirty="0" smtClean="0">
                <a:latin typeface="Comic Sans MS" pitchFamily="66" charset="0"/>
              </a:rPr>
              <a:t> el piano.</a:t>
            </a:r>
            <a:endParaRPr lang="en-US" sz="5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40687_1393268721707_1531856908_31074693_8156820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086600"/>
          </a:xfrm>
        </p:spPr>
      </p:pic>
      <p:sp>
        <p:nvSpPr>
          <p:cNvPr id="4" name="TextBox 3"/>
          <p:cNvSpPr txBox="1"/>
          <p:nvPr/>
        </p:nvSpPr>
        <p:spPr>
          <a:xfrm>
            <a:off x="6324600" y="2438400"/>
            <a:ext cx="2819400" cy="42473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Comic Sans MS" pitchFamily="66" charset="0"/>
              </a:rPr>
              <a:t>Ella </a:t>
            </a:r>
          </a:p>
          <a:p>
            <a:r>
              <a:rPr lang="en-US" sz="5400" dirty="0" err="1" smtClean="0">
                <a:latin typeface="Comic Sans MS" pitchFamily="66" charset="0"/>
              </a:rPr>
              <a:t>está</a:t>
            </a:r>
            <a:r>
              <a:rPr lang="en-US" sz="5400" dirty="0" smtClean="0">
                <a:latin typeface="Comic Sans MS" pitchFamily="66" charset="0"/>
              </a:rPr>
              <a:t> </a:t>
            </a:r>
            <a:r>
              <a:rPr lang="en-US" sz="5400" dirty="0" err="1" smtClean="0">
                <a:latin typeface="Comic Sans MS" pitchFamily="66" charset="0"/>
              </a:rPr>
              <a:t>jugando</a:t>
            </a:r>
            <a:r>
              <a:rPr lang="en-US" sz="5400" dirty="0" smtClean="0">
                <a:latin typeface="Comic Sans MS" pitchFamily="66" charset="0"/>
              </a:rPr>
              <a:t> al </a:t>
            </a:r>
            <a:r>
              <a:rPr lang="en-US" sz="5400" dirty="0" err="1" smtClean="0">
                <a:latin typeface="Comic Sans MS" pitchFamily="66" charset="0"/>
              </a:rPr>
              <a:t>f</a:t>
            </a:r>
            <a:r>
              <a:rPr lang="en-US" sz="5400" dirty="0" err="1" smtClean="0">
                <a:latin typeface="Comic Sans MS"/>
              </a:rPr>
              <a:t>útbol</a:t>
            </a:r>
            <a:r>
              <a:rPr lang="en-US" sz="5400" dirty="0" smtClean="0">
                <a:latin typeface="Comic Sans MS" pitchFamily="66" charset="0"/>
              </a:rPr>
              <a:t>.</a:t>
            </a:r>
            <a:endParaRPr lang="en-US" sz="5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4233_1295337353484_1531856908_30843650_6727751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0" y="5934670"/>
            <a:ext cx="89154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Comic Sans MS" pitchFamily="66" charset="0"/>
              </a:rPr>
              <a:t>Matthew </a:t>
            </a:r>
            <a:r>
              <a:rPr lang="en-US" sz="5400" dirty="0" err="1" smtClean="0">
                <a:latin typeface="Comic Sans MS" pitchFamily="66" charset="0"/>
              </a:rPr>
              <a:t>está</a:t>
            </a:r>
            <a:r>
              <a:rPr lang="en-US" sz="5400" dirty="0" smtClean="0">
                <a:latin typeface="Comic Sans MS" pitchFamily="66" charset="0"/>
              </a:rPr>
              <a:t> </a:t>
            </a:r>
            <a:r>
              <a:rPr lang="en-US" sz="5400" dirty="0" err="1" smtClean="0">
                <a:latin typeface="Comic Sans MS" pitchFamily="66" charset="0"/>
              </a:rPr>
              <a:t>durmiendo</a:t>
            </a:r>
            <a:r>
              <a:rPr lang="en-US" sz="5400" dirty="0" smtClean="0">
                <a:latin typeface="Comic Sans MS" pitchFamily="66" charset="0"/>
              </a:rPr>
              <a:t>.</a:t>
            </a:r>
            <a:endParaRPr lang="en-US" sz="5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45213_1400155333868_1531856908_31091602_3232313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5562600" y="152400"/>
            <a:ext cx="3581400" cy="3416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Comic Sans MS" pitchFamily="66" charset="0"/>
              </a:rPr>
              <a:t>Él</a:t>
            </a:r>
            <a:r>
              <a:rPr lang="en-US" sz="5400" dirty="0" smtClean="0">
                <a:latin typeface="Comic Sans MS" pitchFamily="66" charset="0"/>
              </a:rPr>
              <a:t> </a:t>
            </a:r>
            <a:r>
              <a:rPr lang="en-US" sz="5400" dirty="0" err="1" smtClean="0">
                <a:latin typeface="Comic Sans MS" pitchFamily="66" charset="0"/>
              </a:rPr>
              <a:t>está</a:t>
            </a:r>
            <a:r>
              <a:rPr lang="en-US" sz="5400" dirty="0" smtClean="0">
                <a:latin typeface="Comic Sans MS" pitchFamily="66" charset="0"/>
              </a:rPr>
              <a:t> </a:t>
            </a:r>
            <a:r>
              <a:rPr lang="en-US" sz="5400" dirty="0" err="1" smtClean="0">
                <a:latin typeface="Comic Sans MS" pitchFamily="66" charset="0"/>
              </a:rPr>
              <a:t>bebiendo</a:t>
            </a:r>
            <a:r>
              <a:rPr lang="en-US" sz="5400" dirty="0" smtClean="0">
                <a:latin typeface="Comic Sans MS" pitchFamily="66" charset="0"/>
              </a:rPr>
              <a:t>./ </a:t>
            </a:r>
            <a:r>
              <a:rPr lang="en-US" sz="5400" dirty="0" err="1" smtClean="0">
                <a:latin typeface="Comic Sans MS" pitchFamily="66" charset="0"/>
              </a:rPr>
              <a:t>Él</a:t>
            </a:r>
            <a:r>
              <a:rPr lang="en-US" sz="5400" dirty="0" smtClean="0">
                <a:latin typeface="Comic Sans MS" pitchFamily="66" charset="0"/>
              </a:rPr>
              <a:t> </a:t>
            </a:r>
            <a:r>
              <a:rPr lang="en-US" sz="5400" dirty="0" err="1" smtClean="0">
                <a:latin typeface="Comic Sans MS" pitchFamily="66" charset="0"/>
              </a:rPr>
              <a:t>está</a:t>
            </a:r>
            <a:r>
              <a:rPr lang="en-US" sz="5400" dirty="0" smtClean="0">
                <a:latin typeface="Comic Sans MS" pitchFamily="66" charset="0"/>
              </a:rPr>
              <a:t> </a:t>
            </a:r>
            <a:r>
              <a:rPr lang="en-US" sz="5400" dirty="0" err="1" smtClean="0">
                <a:latin typeface="Comic Sans MS" pitchFamily="66" charset="0"/>
              </a:rPr>
              <a:t>tomando</a:t>
            </a:r>
            <a:r>
              <a:rPr lang="en-US" sz="5400" dirty="0" smtClean="0">
                <a:latin typeface="Comic Sans MS" pitchFamily="66" charset="0"/>
              </a:rPr>
              <a:t>. </a:t>
            </a:r>
            <a:endParaRPr lang="en-US" sz="5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23045_1751907367449_1531856908_31656140_7952709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667000" y="0"/>
            <a:ext cx="647700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Comic Sans MS" pitchFamily="66" charset="0"/>
              </a:rPr>
              <a:t>Él</a:t>
            </a:r>
            <a:r>
              <a:rPr lang="en-US" sz="5400" dirty="0" smtClean="0">
                <a:latin typeface="Comic Sans MS" pitchFamily="66" charset="0"/>
              </a:rPr>
              <a:t> </a:t>
            </a:r>
            <a:r>
              <a:rPr lang="en-US" sz="5400" dirty="0" err="1" smtClean="0">
                <a:latin typeface="Comic Sans MS" pitchFamily="66" charset="0"/>
              </a:rPr>
              <a:t>está</a:t>
            </a:r>
            <a:r>
              <a:rPr lang="en-US" sz="5400" dirty="0" smtClean="0">
                <a:latin typeface="Comic Sans MS" pitchFamily="66" charset="0"/>
              </a:rPr>
              <a:t> </a:t>
            </a:r>
            <a:r>
              <a:rPr lang="en-US" sz="5400" dirty="0" err="1" smtClean="0">
                <a:latin typeface="Comic Sans MS" pitchFamily="66" charset="0"/>
              </a:rPr>
              <a:t>lavándose</a:t>
            </a:r>
            <a:r>
              <a:rPr lang="en-US" sz="5400" dirty="0" smtClean="0">
                <a:latin typeface="Comic Sans MS" pitchFamily="66" charset="0"/>
              </a:rPr>
              <a:t> </a:t>
            </a:r>
            <a:r>
              <a:rPr lang="en-US" sz="5400" dirty="0" err="1" smtClean="0">
                <a:latin typeface="Comic Sans MS" pitchFamily="66" charset="0"/>
              </a:rPr>
              <a:t>las</a:t>
            </a:r>
            <a:r>
              <a:rPr lang="en-US" sz="5400" dirty="0" smtClean="0">
                <a:latin typeface="Comic Sans MS" pitchFamily="66" charset="0"/>
              </a:rPr>
              <a:t> </a:t>
            </a:r>
            <a:r>
              <a:rPr lang="en-US" sz="5400" dirty="0" err="1" smtClean="0">
                <a:latin typeface="Comic Sans MS" pitchFamily="66" charset="0"/>
              </a:rPr>
              <a:t>manos</a:t>
            </a:r>
            <a:r>
              <a:rPr lang="en-US" sz="5400" dirty="0" smtClean="0">
                <a:latin typeface="Comic Sans MS" pitchFamily="66" charset="0"/>
              </a:rPr>
              <a:t>.</a:t>
            </a:r>
            <a:endParaRPr lang="en-US" sz="5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63444_1909755633557_1531856908_31820227_7999733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0" y="5103674"/>
            <a:ext cx="647700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Comic Sans MS" pitchFamily="66" charset="0"/>
              </a:rPr>
              <a:t>Ella </a:t>
            </a:r>
            <a:r>
              <a:rPr lang="en-US" sz="5400" dirty="0" err="1" smtClean="0">
                <a:latin typeface="Comic Sans MS" pitchFamily="66" charset="0"/>
              </a:rPr>
              <a:t>está</a:t>
            </a:r>
            <a:r>
              <a:rPr lang="en-US" sz="5400" dirty="0" smtClean="0">
                <a:latin typeface="Comic Sans MS" pitchFamily="66" charset="0"/>
              </a:rPr>
              <a:t> </a:t>
            </a:r>
            <a:r>
              <a:rPr lang="en-US" sz="5400" dirty="0" err="1" smtClean="0">
                <a:latin typeface="Comic Sans MS" pitchFamily="66" charset="0"/>
              </a:rPr>
              <a:t>montando</a:t>
            </a:r>
            <a:r>
              <a:rPr lang="en-US" sz="5400" dirty="0" smtClean="0">
                <a:latin typeface="Comic Sans MS" pitchFamily="66" charset="0"/>
              </a:rPr>
              <a:t> en </a:t>
            </a:r>
            <a:r>
              <a:rPr lang="en-US" sz="5400" dirty="0" err="1" smtClean="0">
                <a:latin typeface="Comic Sans MS" pitchFamily="66" charset="0"/>
              </a:rPr>
              <a:t>bicicleta</a:t>
            </a:r>
            <a:r>
              <a:rPr lang="en-US" sz="5400" dirty="0" smtClean="0">
                <a:latin typeface="Comic Sans MS" pitchFamily="66" charset="0"/>
              </a:rPr>
              <a:t>.</a:t>
            </a:r>
            <a:endParaRPr lang="en-US" sz="5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94394_10150773311565094_623855093_20364308_5194344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0" y="5103674"/>
            <a:ext cx="914400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Comic Sans MS" pitchFamily="66" charset="0"/>
              </a:rPr>
              <a:t>Ellos</a:t>
            </a:r>
            <a:r>
              <a:rPr lang="en-US" sz="5400" dirty="0" smtClean="0">
                <a:latin typeface="Comic Sans MS" pitchFamily="66" charset="0"/>
              </a:rPr>
              <a:t> </a:t>
            </a:r>
            <a:r>
              <a:rPr lang="en-US" sz="5400" dirty="0" err="1" smtClean="0">
                <a:latin typeface="Comic Sans MS" pitchFamily="66" charset="0"/>
              </a:rPr>
              <a:t>están</a:t>
            </a:r>
            <a:r>
              <a:rPr lang="en-US" sz="5400" dirty="0" smtClean="0">
                <a:latin typeface="Comic Sans MS" pitchFamily="66" charset="0"/>
              </a:rPr>
              <a:t> </a:t>
            </a:r>
            <a:r>
              <a:rPr lang="en-US" sz="5400" dirty="0" err="1" smtClean="0">
                <a:latin typeface="Comic Sans MS" pitchFamily="66" charset="0"/>
              </a:rPr>
              <a:t>nadando</a:t>
            </a:r>
            <a:r>
              <a:rPr lang="en-US" sz="5400" dirty="0" smtClean="0">
                <a:latin typeface="Comic Sans MS" pitchFamily="66" charset="0"/>
              </a:rPr>
              <a:t> en la </a:t>
            </a:r>
            <a:r>
              <a:rPr lang="en-US" sz="5400" dirty="0" err="1" smtClean="0">
                <a:latin typeface="Comic Sans MS" pitchFamily="66" charset="0"/>
              </a:rPr>
              <a:t>piscina</a:t>
            </a:r>
            <a:r>
              <a:rPr lang="en-US" sz="5400" dirty="0" smtClean="0">
                <a:latin typeface="Comic Sans MS" pitchFamily="66" charset="0"/>
              </a:rPr>
              <a:t>.</a:t>
            </a:r>
            <a:endParaRPr lang="en-US" sz="5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79</Words>
  <Application>Microsoft Macintosh PowerPoint</Application>
  <PresentationFormat>On-screen Show (4:3)</PresentationFormat>
  <Paragraphs>18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Presente Progresivo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Paula</dc:creator>
  <cp:lastModifiedBy>Paula Lloyd</cp:lastModifiedBy>
  <cp:revision>7</cp:revision>
  <dcterms:created xsi:type="dcterms:W3CDTF">2011-09-22T23:43:25Z</dcterms:created>
  <dcterms:modified xsi:type="dcterms:W3CDTF">2011-09-27T19:25:04Z</dcterms:modified>
</cp:coreProperties>
</file>