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8D9-7AE5-6845-9AAD-A8679790EBBD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43C0-F97D-AB4F-BE6E-85663B023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8D9-7AE5-6845-9AAD-A8679790EBBD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43C0-F97D-AB4F-BE6E-85663B023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0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8D9-7AE5-6845-9AAD-A8679790EBBD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43C0-F97D-AB4F-BE6E-85663B023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1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8D9-7AE5-6845-9AAD-A8679790EBBD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43C0-F97D-AB4F-BE6E-85663B023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0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8D9-7AE5-6845-9AAD-A8679790EBBD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43C0-F97D-AB4F-BE6E-85663B023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4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8D9-7AE5-6845-9AAD-A8679790EBBD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43C0-F97D-AB4F-BE6E-85663B023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8D9-7AE5-6845-9AAD-A8679790EBBD}" type="datetimeFigureOut">
              <a:rPr lang="en-US" smtClean="0"/>
              <a:t>9/18/14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43C0-F97D-AB4F-BE6E-85663B023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8D9-7AE5-6845-9AAD-A8679790EBBD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43C0-F97D-AB4F-BE6E-85663B023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5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8D9-7AE5-6845-9AAD-A8679790EBBD}" type="datetimeFigureOut">
              <a:rPr lang="en-US" smtClean="0"/>
              <a:t>9/18/14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43C0-F97D-AB4F-BE6E-85663B023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8D9-7AE5-6845-9AAD-A8679790EBBD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43C0-F97D-AB4F-BE6E-85663B023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2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8D9-7AE5-6845-9AAD-A8679790EBBD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43C0-F97D-AB4F-BE6E-85663B023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28D9-7AE5-6845-9AAD-A8679790EBBD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043C0-F97D-AB4F-BE6E-85663B023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3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2492"/>
            <a:ext cx="9143999" cy="492358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Bell work </a:t>
            </a:r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22</a:t>
            </a:r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.9.14</a:t>
            </a:r>
            <a:endParaRPr lang="en-US" sz="6600" b="1" dirty="0">
              <a:solidFill>
                <a:srgbClr val="FFFF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5"/>
            <a:ext cx="9143999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Answer the following questions.</a:t>
            </a:r>
          </a:p>
          <a:p>
            <a:pPr algn="ctr">
              <a:lnSpc>
                <a:spcPct val="150000"/>
              </a:lnSpc>
            </a:pPr>
            <a:endParaRPr lang="en-US" sz="2800" dirty="0" smtClean="0">
              <a:latin typeface="Comic Sans MS"/>
              <a:cs typeface="Comic Sans MS"/>
            </a:endParaRP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What are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tostones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?</a:t>
            </a:r>
            <a:endParaRPr lang="en-US" sz="2800" dirty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2. What is the capital of Puerto Rico?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3. What’s the name of the frog named for it’s sound?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4. What is made using dried coconut shells?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5. Who claimed Puerto Rico for Spain?</a:t>
            </a:r>
            <a:endParaRPr lang="en-US" sz="2800" dirty="0" smtClean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7701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2492"/>
            <a:ext cx="9143999" cy="492358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Bell work </a:t>
            </a:r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23</a:t>
            </a:r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.9.14</a:t>
            </a:r>
            <a:endParaRPr lang="en-US" sz="6600" b="1" dirty="0">
              <a:solidFill>
                <a:srgbClr val="FFFF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5"/>
            <a:ext cx="9143999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Write your answers to the following in Spanish.</a:t>
            </a:r>
          </a:p>
          <a:p>
            <a:pPr algn="ctr">
              <a:lnSpc>
                <a:spcPct val="150000"/>
              </a:lnSpc>
            </a:pPr>
            <a:endParaRPr lang="en-US" sz="2800" dirty="0" smtClean="0">
              <a:latin typeface="Comic Sans MS"/>
              <a:cs typeface="Comic Sans MS"/>
            </a:endParaRP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55 + 10 =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2. 78 – 2 =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3. 24 x 2 =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4. 99 + 1 =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5. 76 + 6 =</a:t>
            </a:r>
          </a:p>
        </p:txBody>
      </p:sp>
    </p:spTree>
    <p:extLst>
      <p:ext uri="{BB962C8B-B14F-4D97-AF65-F5344CB8AC3E}">
        <p14:creationId xmlns:p14="http://schemas.microsoft.com/office/powerpoint/2010/main" val="46609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2492"/>
            <a:ext cx="9143999" cy="492358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Bell work </a:t>
            </a:r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24</a:t>
            </a:r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.9.14</a:t>
            </a:r>
            <a:endParaRPr lang="en-US" sz="6600" b="1" dirty="0">
              <a:solidFill>
                <a:srgbClr val="FFFF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5"/>
            <a:ext cx="9143999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Write the following in Spanish</a:t>
            </a:r>
            <a:r>
              <a:rPr lang="en-US" sz="2800" dirty="0" smtClean="0">
                <a:latin typeface="Comic Sans MS"/>
                <a:cs typeface="Comic Sans MS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sz="2800" dirty="0" smtClean="0">
              <a:latin typeface="Comic Sans MS"/>
              <a:cs typeface="Comic Sans MS"/>
            </a:endParaRP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She is funny.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2. They (all girls) are pretty.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3. He is hardworking.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4. Are you lazy?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5. My best friend is short.</a:t>
            </a:r>
            <a:endParaRPr lang="en-US" sz="2800" dirty="0" smtClean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7697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2492"/>
            <a:ext cx="9143999" cy="492358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Bell work </a:t>
            </a:r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25</a:t>
            </a:r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.9.14</a:t>
            </a:r>
            <a:endParaRPr lang="en-US" sz="6600" b="1" dirty="0">
              <a:solidFill>
                <a:srgbClr val="FFFF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5"/>
            <a:ext cx="9143999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Answer the following in Spanish</a:t>
            </a:r>
            <a:r>
              <a:rPr lang="en-US" sz="2800" dirty="0" smtClean="0">
                <a:latin typeface="Comic Sans MS"/>
                <a:cs typeface="Comic Sans MS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sz="2800" dirty="0" smtClean="0">
              <a:latin typeface="Comic Sans MS"/>
              <a:cs typeface="Comic Sans MS"/>
            </a:endParaRP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¿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uándo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tu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cumpleaños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2. ¿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Cuántos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años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tienes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3. ¿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Cómo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eres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4. ¿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Cómo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tu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mejor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amigo?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5. ¿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Cuántos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años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tiene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tu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mejor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amigo?</a:t>
            </a:r>
            <a:endParaRPr lang="en-US" sz="2800" dirty="0" smtClean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21246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2492"/>
            <a:ext cx="9143999" cy="492358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Bell work </a:t>
            </a:r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26</a:t>
            </a:r>
            <a:r>
              <a:rPr lang="en-US" sz="66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.9.14</a:t>
            </a:r>
            <a:endParaRPr lang="en-US" sz="6600" b="1" dirty="0">
              <a:solidFill>
                <a:srgbClr val="FFFF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5"/>
            <a:ext cx="9143999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Answer the following in Spanish</a:t>
            </a:r>
            <a:r>
              <a:rPr lang="en-US" sz="2800" dirty="0" smtClean="0">
                <a:latin typeface="Comic Sans MS"/>
                <a:cs typeface="Comic Sans MS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sz="2800" dirty="0" smtClean="0">
              <a:latin typeface="Comic Sans MS"/>
              <a:cs typeface="Comic Sans MS"/>
            </a:endParaRP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¿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uándo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el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cumpleaños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de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tu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mamá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2. 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¿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Cuándo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el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cumpleaños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de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tu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papá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3. 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¿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Cómo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tu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mamá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4. ¿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Cómo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es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tu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papá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5. ¿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Cuántos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años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tiene</a:t>
            </a:r>
            <a:r>
              <a:rPr lang="en-US" sz="2800" dirty="0" smtClean="0">
                <a:solidFill>
                  <a:schemeClr val="bg1"/>
                </a:solidFill>
                <a:latin typeface="Comic Sans MS"/>
                <a:cs typeface="Comic Sans MS"/>
              </a:rPr>
              <a:t> Diego? </a:t>
            </a:r>
            <a:r>
              <a:rPr lang="en-US" sz="2800" smtClean="0">
                <a:solidFill>
                  <a:schemeClr val="bg1"/>
                </a:solidFill>
                <a:latin typeface="Comic Sans MS"/>
                <a:cs typeface="Comic Sans MS"/>
              </a:rPr>
              <a:t>(46)</a:t>
            </a:r>
            <a:endParaRPr lang="en-US" sz="2800" dirty="0" smtClean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37896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240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 work 22.9.14</vt:lpstr>
      <vt:lpstr>Bell work 23.9.14</vt:lpstr>
      <vt:lpstr>Bell work 24.9.14</vt:lpstr>
      <vt:lpstr>Bell work 25.9.14</vt:lpstr>
      <vt:lpstr>Bell work 26.9.14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22.9.14</dc:title>
  <dc:creator>DCS DCS</dc:creator>
  <cp:lastModifiedBy>DCS DCS</cp:lastModifiedBy>
  <cp:revision>1</cp:revision>
  <dcterms:created xsi:type="dcterms:W3CDTF">2014-09-18T17:56:19Z</dcterms:created>
  <dcterms:modified xsi:type="dcterms:W3CDTF">2014-09-18T18:05:43Z</dcterms:modified>
</cp:coreProperties>
</file>