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8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922E5-8D5D-C149-AF73-0A37C1E21E23}" type="datetimeFigureOut">
              <a:rPr lang="en-US" smtClean="0"/>
              <a:t>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A1F6-AA83-6D4D-AFD5-3553F8CCF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968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922E5-8D5D-C149-AF73-0A37C1E21E23}" type="datetimeFigureOut">
              <a:rPr lang="en-US" smtClean="0"/>
              <a:t>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A1F6-AA83-6D4D-AFD5-3553F8CCF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09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922E5-8D5D-C149-AF73-0A37C1E21E23}" type="datetimeFigureOut">
              <a:rPr lang="en-US" smtClean="0"/>
              <a:t>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A1F6-AA83-6D4D-AFD5-3553F8CCF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092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922E5-8D5D-C149-AF73-0A37C1E21E23}" type="datetimeFigureOut">
              <a:rPr lang="en-US" smtClean="0"/>
              <a:t>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A1F6-AA83-6D4D-AFD5-3553F8CCF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12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922E5-8D5D-C149-AF73-0A37C1E21E23}" type="datetimeFigureOut">
              <a:rPr lang="en-US" smtClean="0"/>
              <a:t>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A1F6-AA83-6D4D-AFD5-3553F8CCF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33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922E5-8D5D-C149-AF73-0A37C1E21E23}" type="datetimeFigureOut">
              <a:rPr lang="en-US" smtClean="0"/>
              <a:t>9/11/14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A1F6-AA83-6D4D-AFD5-3553F8CCF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942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922E5-8D5D-C149-AF73-0A37C1E21E23}" type="datetimeFigureOut">
              <a:rPr lang="en-US" smtClean="0"/>
              <a:t>9/11/14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A1F6-AA83-6D4D-AFD5-3553F8CCF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60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922E5-8D5D-C149-AF73-0A37C1E21E23}" type="datetimeFigureOut">
              <a:rPr lang="en-US" smtClean="0"/>
              <a:t>9/11/14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A1F6-AA83-6D4D-AFD5-3553F8CCF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34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922E5-8D5D-C149-AF73-0A37C1E21E23}" type="datetimeFigureOut">
              <a:rPr lang="en-US" smtClean="0"/>
              <a:t>9/11/14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A1F6-AA83-6D4D-AFD5-3553F8CCF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035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922E5-8D5D-C149-AF73-0A37C1E21E23}" type="datetimeFigureOut">
              <a:rPr lang="en-US" smtClean="0"/>
              <a:t>9/11/14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A1F6-AA83-6D4D-AFD5-3553F8CCF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631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922E5-8D5D-C149-AF73-0A37C1E21E23}" type="datetimeFigureOut">
              <a:rPr lang="en-US" smtClean="0"/>
              <a:t>9/11/14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A1F6-AA83-6D4D-AFD5-3553F8CCF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486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922E5-8D5D-C149-AF73-0A37C1E21E23}" type="datetimeFigureOut">
              <a:rPr lang="en-US" smtClean="0"/>
              <a:t>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6A1F6-AA83-6D4D-AFD5-3553F8CCF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2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2492"/>
            <a:ext cx="9143999" cy="492358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bg1">
                    <a:lumMod val="50000"/>
                  </a:schemeClr>
                </a:solidFill>
                <a:latin typeface="Comic Sans MS"/>
                <a:cs typeface="Comic Sans MS"/>
              </a:rPr>
              <a:t>Bell work </a:t>
            </a:r>
            <a:r>
              <a:rPr lang="en-US" sz="6600" b="1" dirty="0" smtClean="0">
                <a:solidFill>
                  <a:schemeClr val="bg1">
                    <a:lumMod val="50000"/>
                  </a:schemeClr>
                </a:solidFill>
                <a:latin typeface="Comic Sans MS"/>
                <a:cs typeface="Comic Sans MS"/>
              </a:rPr>
              <a:t>15</a:t>
            </a:r>
            <a:r>
              <a:rPr lang="en-US" sz="6600" b="1" dirty="0" smtClean="0">
                <a:solidFill>
                  <a:schemeClr val="bg1">
                    <a:lumMod val="50000"/>
                  </a:schemeClr>
                </a:solidFill>
                <a:latin typeface="Comic Sans MS"/>
                <a:cs typeface="Comic Sans MS"/>
              </a:rPr>
              <a:t>.9.14</a:t>
            </a:r>
            <a:endParaRPr lang="en-US" sz="6600" b="1" dirty="0">
              <a:solidFill>
                <a:schemeClr val="bg1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47805"/>
            <a:ext cx="9143999" cy="3934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latin typeface="Comic Sans MS"/>
                <a:cs typeface="Comic Sans MS"/>
              </a:rPr>
              <a:t>Write </a:t>
            </a:r>
            <a:r>
              <a:rPr lang="en-US" sz="2800" dirty="0" smtClean="0">
                <a:latin typeface="Comic Sans MS"/>
                <a:cs typeface="Comic Sans MS"/>
              </a:rPr>
              <a:t>the </a:t>
            </a:r>
            <a:r>
              <a:rPr lang="en-US" sz="2800" dirty="0" smtClean="0">
                <a:latin typeface="Comic Sans MS"/>
                <a:cs typeface="Comic Sans MS"/>
              </a:rPr>
              <a:t>following </a:t>
            </a:r>
            <a:r>
              <a:rPr lang="en-US" sz="2800" dirty="0" smtClean="0">
                <a:latin typeface="Comic Sans MS"/>
                <a:cs typeface="Comic Sans MS"/>
              </a:rPr>
              <a:t>in </a:t>
            </a:r>
            <a:r>
              <a:rPr lang="en-US" sz="2800" dirty="0" smtClean="0">
                <a:latin typeface="Comic Sans MS"/>
                <a:cs typeface="Comic Sans MS"/>
              </a:rPr>
              <a:t>Spanish.</a:t>
            </a:r>
          </a:p>
          <a:p>
            <a:pPr marL="514350" indent="-514350" algn="ctr">
              <a:lnSpc>
                <a:spcPct val="150000"/>
              </a:lnSpc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What time is it?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2. 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It’s 10:27.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3. What day is it?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4. It’s Thursday.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5. It’s January 15</a:t>
            </a:r>
            <a:r>
              <a:rPr lang="en-US" sz="2800" baseline="30000" dirty="0" smtClean="0">
                <a:solidFill>
                  <a:schemeClr val="bg1"/>
                </a:solidFill>
                <a:latin typeface="Comic Sans MS"/>
                <a:cs typeface="Comic Sans MS"/>
              </a:rPr>
              <a:t>th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.</a:t>
            </a:r>
            <a:endParaRPr lang="en-US" sz="2800" dirty="0" smtClean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110088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2492"/>
            <a:ext cx="9143999" cy="492358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bg1">
                    <a:lumMod val="50000"/>
                  </a:schemeClr>
                </a:solidFill>
                <a:latin typeface="Comic Sans MS"/>
                <a:cs typeface="Comic Sans MS"/>
              </a:rPr>
              <a:t>Bell work </a:t>
            </a:r>
            <a:r>
              <a:rPr lang="en-US" sz="6600" b="1" dirty="0" smtClean="0">
                <a:solidFill>
                  <a:schemeClr val="bg1">
                    <a:lumMod val="50000"/>
                  </a:schemeClr>
                </a:solidFill>
                <a:latin typeface="Comic Sans MS"/>
                <a:cs typeface="Comic Sans MS"/>
              </a:rPr>
              <a:t>16</a:t>
            </a:r>
            <a:r>
              <a:rPr lang="en-US" sz="6600" b="1" dirty="0" smtClean="0">
                <a:solidFill>
                  <a:schemeClr val="bg1">
                    <a:lumMod val="50000"/>
                  </a:schemeClr>
                </a:solidFill>
                <a:latin typeface="Comic Sans MS"/>
                <a:cs typeface="Comic Sans MS"/>
              </a:rPr>
              <a:t>.9.14</a:t>
            </a:r>
            <a:endParaRPr lang="en-US" sz="6600" b="1" dirty="0">
              <a:solidFill>
                <a:schemeClr val="bg1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47805"/>
            <a:ext cx="9143999" cy="4580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latin typeface="Comic Sans MS"/>
                <a:cs typeface="Comic Sans MS"/>
              </a:rPr>
              <a:t>Fill in the blanks using the correct form of the verb </a:t>
            </a:r>
            <a:r>
              <a:rPr lang="en-US" sz="2800" b="1" dirty="0" smtClean="0">
                <a:latin typeface="Comic Sans MS"/>
                <a:cs typeface="Comic Sans MS"/>
              </a:rPr>
              <a:t>ser</a:t>
            </a:r>
            <a:r>
              <a:rPr lang="en-US" sz="2800" dirty="0" smtClean="0">
                <a:latin typeface="Comic Sans MS"/>
                <a:cs typeface="Comic Sans MS"/>
              </a:rPr>
              <a:t>.</a:t>
            </a:r>
            <a:endParaRPr lang="en-US" sz="2800" dirty="0" smtClean="0">
              <a:latin typeface="Comic Sans MS"/>
              <a:cs typeface="Comic Sans MS"/>
            </a:endParaRPr>
          </a:p>
          <a:p>
            <a:pPr marL="514350" indent="-514350" algn="ctr">
              <a:lnSpc>
                <a:spcPct val="150000"/>
              </a:lnSpc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Rogelio </a:t>
            </a:r>
            <a:r>
              <a:rPr lang="en-US" sz="2800" u="sng" dirty="0" smtClean="0">
                <a:solidFill>
                  <a:schemeClr val="bg1"/>
                </a:solidFill>
                <a:latin typeface="Comic Sans MS"/>
                <a:cs typeface="Comic Sans MS"/>
              </a:rPr>
              <a:t>				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 de Cuba.</a:t>
            </a:r>
            <a:endParaRPr lang="en-US" sz="2800" dirty="0">
              <a:solidFill>
                <a:schemeClr val="bg1"/>
              </a:solidFill>
              <a:latin typeface="Comic Sans MS"/>
              <a:cs typeface="Comic Sans MS"/>
            </a:endParaRP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2. </a:t>
            </a:r>
            <a:r>
              <a:rPr lang="en-US" sz="2800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Yo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 no </a:t>
            </a:r>
            <a:r>
              <a:rPr lang="en-US" sz="2800" u="sng" dirty="0" smtClean="0">
                <a:solidFill>
                  <a:schemeClr val="bg1"/>
                </a:solidFill>
                <a:latin typeface="Comic Sans MS"/>
                <a:cs typeface="Comic Sans MS"/>
              </a:rPr>
              <a:t>			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tu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 amigo.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3. Virginia y </a:t>
            </a:r>
            <a:r>
              <a:rPr lang="en-US" sz="2800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yo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en-US" sz="2800" u="sng" dirty="0" smtClean="0">
                <a:solidFill>
                  <a:schemeClr val="bg1"/>
                </a:solidFill>
                <a:latin typeface="Comic Sans MS"/>
                <a:cs typeface="Comic Sans MS"/>
              </a:rPr>
              <a:t>				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compa</a:t>
            </a:r>
            <a:r>
              <a:rPr lang="en-US" sz="2800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ñeras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 de </a:t>
            </a:r>
            <a:r>
              <a:rPr lang="en-US" sz="2800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clase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4. 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¿</a:t>
            </a:r>
            <a:r>
              <a:rPr lang="en-US" sz="2800" u="sng" dirty="0" smtClean="0">
                <a:solidFill>
                  <a:schemeClr val="bg1"/>
                </a:solidFill>
                <a:latin typeface="Comic Sans MS"/>
                <a:cs typeface="Comic Sans MS"/>
              </a:rPr>
              <a:t>			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tú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 el amigo de Juan?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5. 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Carlos y Diego </a:t>
            </a:r>
            <a:r>
              <a:rPr lang="en-US" sz="2800" u="sng" dirty="0" smtClean="0">
                <a:solidFill>
                  <a:schemeClr val="bg1"/>
                </a:solidFill>
                <a:latin typeface="Comic Sans MS"/>
                <a:cs typeface="Comic Sans MS"/>
              </a:rPr>
              <a:t>			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 de Argentina.</a:t>
            </a:r>
            <a:endParaRPr lang="en-US" sz="2800" dirty="0" smtClean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336644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2492"/>
            <a:ext cx="9143999" cy="492358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bg1">
                    <a:lumMod val="50000"/>
                  </a:schemeClr>
                </a:solidFill>
                <a:latin typeface="Comic Sans MS"/>
                <a:cs typeface="Comic Sans MS"/>
              </a:rPr>
              <a:t>Bell work </a:t>
            </a:r>
            <a:r>
              <a:rPr lang="en-US" sz="6600" b="1" dirty="0" smtClean="0">
                <a:solidFill>
                  <a:schemeClr val="bg1">
                    <a:lumMod val="50000"/>
                  </a:schemeClr>
                </a:solidFill>
                <a:latin typeface="Comic Sans MS"/>
                <a:cs typeface="Comic Sans MS"/>
              </a:rPr>
              <a:t>17</a:t>
            </a:r>
            <a:r>
              <a:rPr lang="en-US" sz="6600" b="1" dirty="0" smtClean="0">
                <a:solidFill>
                  <a:schemeClr val="bg1">
                    <a:lumMod val="50000"/>
                  </a:schemeClr>
                </a:solidFill>
                <a:latin typeface="Comic Sans MS"/>
                <a:cs typeface="Comic Sans MS"/>
              </a:rPr>
              <a:t>.9.14</a:t>
            </a:r>
            <a:endParaRPr lang="en-US" sz="6600" b="1" dirty="0">
              <a:solidFill>
                <a:schemeClr val="bg1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47805"/>
            <a:ext cx="9143999" cy="3934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latin typeface="Comic Sans MS"/>
                <a:cs typeface="Comic Sans MS"/>
              </a:rPr>
              <a:t>Write </a:t>
            </a:r>
            <a:r>
              <a:rPr lang="en-US" sz="2800" dirty="0" smtClean="0">
                <a:latin typeface="Comic Sans MS"/>
                <a:cs typeface="Comic Sans MS"/>
              </a:rPr>
              <a:t>the </a:t>
            </a:r>
            <a:r>
              <a:rPr lang="en-US" sz="2800" dirty="0" smtClean="0">
                <a:latin typeface="Comic Sans MS"/>
                <a:cs typeface="Comic Sans MS"/>
              </a:rPr>
              <a:t>following </a:t>
            </a:r>
            <a:r>
              <a:rPr lang="en-US" sz="2800" dirty="0" smtClean="0">
                <a:latin typeface="Comic Sans MS"/>
                <a:cs typeface="Comic Sans MS"/>
              </a:rPr>
              <a:t>in </a:t>
            </a:r>
            <a:r>
              <a:rPr lang="en-US" sz="2800" dirty="0" smtClean="0">
                <a:latin typeface="Comic Sans MS"/>
                <a:cs typeface="Comic Sans MS"/>
              </a:rPr>
              <a:t>Spanish.</a:t>
            </a:r>
          </a:p>
          <a:p>
            <a:pPr marL="514350" indent="-514350" algn="ctr">
              <a:lnSpc>
                <a:spcPct val="150000"/>
              </a:lnSpc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The girl is from Mexico.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2. My science teacher is from Spain.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3. It’s 12:50 AM.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4. It’s September 17</a:t>
            </a:r>
            <a:r>
              <a:rPr lang="en-US" sz="2800" baseline="30000" dirty="0" smtClean="0">
                <a:solidFill>
                  <a:schemeClr val="bg1"/>
                </a:solidFill>
                <a:latin typeface="Comic Sans MS"/>
                <a:cs typeface="Comic Sans MS"/>
              </a:rPr>
              <a:t>th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5. What is your </a:t>
            </a:r>
            <a:r>
              <a:rPr lang="en-US" sz="2800" smtClean="0">
                <a:solidFill>
                  <a:schemeClr val="bg1"/>
                </a:solidFill>
                <a:latin typeface="Comic Sans MS"/>
                <a:cs typeface="Comic Sans MS"/>
              </a:rPr>
              <a:t>phone number?</a:t>
            </a:r>
            <a:endParaRPr lang="en-US" sz="2800" dirty="0" smtClean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850794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102</Words>
  <Application>Microsoft Macintosh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Bell work 15.9.14</vt:lpstr>
      <vt:lpstr>Bell work 16.9.14</vt:lpstr>
      <vt:lpstr>Bell work 17.9.14</vt:lpstr>
    </vt:vector>
  </TitlesOfParts>
  <Company>Dublin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 15.9.14</dc:title>
  <dc:creator>DCS DCS</dc:creator>
  <cp:lastModifiedBy>DCS DCS</cp:lastModifiedBy>
  <cp:revision>1</cp:revision>
  <dcterms:created xsi:type="dcterms:W3CDTF">2014-09-11T16:13:58Z</dcterms:created>
  <dcterms:modified xsi:type="dcterms:W3CDTF">2014-09-11T16:20:31Z</dcterms:modified>
</cp:coreProperties>
</file>