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2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8B4A-F209-A64F-AC3A-24828D9B0611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ECD9-54BE-0341-9E40-0E4C9674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2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8B4A-F209-A64F-AC3A-24828D9B0611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ECD9-54BE-0341-9E40-0E4C9674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3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8B4A-F209-A64F-AC3A-24828D9B0611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ECD9-54BE-0341-9E40-0E4C9674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8B4A-F209-A64F-AC3A-24828D9B0611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ECD9-54BE-0341-9E40-0E4C9674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6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8B4A-F209-A64F-AC3A-24828D9B0611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ECD9-54BE-0341-9E40-0E4C9674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5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8B4A-F209-A64F-AC3A-24828D9B0611}" type="datetimeFigureOut">
              <a:rPr lang="en-US" smtClean="0"/>
              <a:t>4/10/12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ECD9-54BE-0341-9E40-0E4C9674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5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8B4A-F209-A64F-AC3A-24828D9B0611}" type="datetimeFigureOut">
              <a:rPr lang="en-US" smtClean="0"/>
              <a:t>4/10/12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ECD9-54BE-0341-9E40-0E4C9674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8B4A-F209-A64F-AC3A-24828D9B0611}" type="datetimeFigureOut">
              <a:rPr lang="en-US" smtClean="0"/>
              <a:t>4/10/12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ECD9-54BE-0341-9E40-0E4C9674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8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8B4A-F209-A64F-AC3A-24828D9B0611}" type="datetimeFigureOut">
              <a:rPr lang="en-US" smtClean="0"/>
              <a:t>4/10/12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ECD9-54BE-0341-9E40-0E4C9674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5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8B4A-F209-A64F-AC3A-24828D9B0611}" type="datetimeFigureOut">
              <a:rPr lang="en-US" smtClean="0"/>
              <a:t>4/10/12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ECD9-54BE-0341-9E40-0E4C9674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2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8B4A-F209-A64F-AC3A-24828D9B0611}" type="datetimeFigureOut">
              <a:rPr lang="en-US" smtClean="0"/>
              <a:t>4/10/12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8ECD9-54BE-0341-9E40-0E4C9674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8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8B4A-F209-A64F-AC3A-24828D9B0611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8ECD9-54BE-0341-9E40-0E4C96743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3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 anchor="t" anchorCtr="0"/>
          <a:lstStyle/>
          <a:p>
            <a:pPr algn="l">
              <a:lnSpc>
                <a:spcPct val="140000"/>
              </a:lnSpc>
            </a:pPr>
            <a:r>
              <a:rPr lang="en-US" dirty="0" err="1" smtClean="0">
                <a:solidFill>
                  <a:srgbClr val="660066"/>
                </a:solidFill>
                <a:latin typeface="Futura"/>
                <a:cs typeface="Futura"/>
              </a:rPr>
              <a:t>Español</a:t>
            </a:r>
            <a: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  <a:t> II Bell Work </a:t>
            </a:r>
            <a: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  <a:t>10.4.12</a:t>
            </a:r>
            <a: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  <a:t/>
            </a:r>
            <a:b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</a:br>
            <a:r>
              <a:rPr lang="en-US" dirty="0">
                <a:solidFill>
                  <a:srgbClr val="660066"/>
                </a:solidFill>
                <a:latin typeface="Futura"/>
                <a:cs typeface="Futura"/>
              </a:rPr>
              <a:t>1</a:t>
            </a:r>
            <a: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  <a:t>. </a:t>
            </a:r>
            <a: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  <a:t>to jump rope</a:t>
            </a:r>
            <a:b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</a:br>
            <a: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  <a:t>2. to dream</a:t>
            </a:r>
            <a:b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</a:br>
            <a: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  <a:t>3. tag</a:t>
            </a:r>
            <a:b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</a:br>
            <a: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  <a:t>4. hide and seek</a:t>
            </a:r>
            <a:b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</a:br>
            <a:r>
              <a:rPr lang="en-US" dirty="0" smtClean="0">
                <a:solidFill>
                  <a:srgbClr val="660066"/>
                </a:solidFill>
                <a:latin typeface="Futura"/>
                <a:cs typeface="Futura"/>
              </a:rPr>
              <a:t>5. </a:t>
            </a:r>
            <a:r>
              <a:rPr lang="en-US" smtClean="0">
                <a:solidFill>
                  <a:srgbClr val="660066"/>
                </a:solidFill>
                <a:latin typeface="Futura"/>
                <a:cs typeface="Futura"/>
              </a:rPr>
              <a:t>cartoons</a:t>
            </a:r>
            <a:endParaRPr lang="en-US" dirty="0">
              <a:solidFill>
                <a:srgbClr val="660066"/>
              </a:solidFill>
              <a:latin typeface="Futura"/>
              <a:cs typeface="Futura"/>
            </a:endParaRPr>
          </a:p>
        </p:txBody>
      </p:sp>
    </p:spTree>
    <p:extLst>
      <p:ext uri="{BB962C8B-B14F-4D97-AF65-F5344CB8AC3E}">
        <p14:creationId xmlns:p14="http://schemas.microsoft.com/office/powerpoint/2010/main" val="322350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II Bell Work 10.4.12 1. to jump rope 2. to dream 3. tag 4. hide and seek 5. cartoons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II Bell Work 10.4.12 1. to jump rope 2. to dream 3. tag 4. hide and seek 5. cartoons</dc:title>
  <dc:creator>Paula Combs</dc:creator>
  <cp:lastModifiedBy>Paula Combs</cp:lastModifiedBy>
  <cp:revision>1</cp:revision>
  <dcterms:created xsi:type="dcterms:W3CDTF">2012-04-10T14:10:27Z</dcterms:created>
  <dcterms:modified xsi:type="dcterms:W3CDTF">2012-04-10T14:11:25Z</dcterms:modified>
</cp:coreProperties>
</file>