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21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0627-2966-CB44-AB5B-4707A6B2EA73}" type="datetimeFigureOut">
              <a:rPr lang="en-US" smtClean="0"/>
              <a:t>10/3/11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7AA8B-7DBC-8E45-B5A9-A8BFE4965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3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0627-2966-CB44-AB5B-4707A6B2EA73}" type="datetimeFigureOut">
              <a:rPr lang="en-US" smtClean="0"/>
              <a:t>10/3/11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7AA8B-7DBC-8E45-B5A9-A8BFE4965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31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0627-2966-CB44-AB5B-4707A6B2EA73}" type="datetimeFigureOut">
              <a:rPr lang="en-US" smtClean="0"/>
              <a:t>10/3/11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7AA8B-7DBC-8E45-B5A9-A8BFE4965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45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0627-2966-CB44-AB5B-4707A6B2EA73}" type="datetimeFigureOut">
              <a:rPr lang="en-US" smtClean="0"/>
              <a:t>10/3/11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7AA8B-7DBC-8E45-B5A9-A8BFE4965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398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0627-2966-CB44-AB5B-4707A6B2EA73}" type="datetimeFigureOut">
              <a:rPr lang="en-US" smtClean="0"/>
              <a:t>10/3/11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7AA8B-7DBC-8E45-B5A9-A8BFE4965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9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0627-2966-CB44-AB5B-4707A6B2EA73}" type="datetimeFigureOut">
              <a:rPr lang="en-US" smtClean="0"/>
              <a:t>10/3/11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7AA8B-7DBC-8E45-B5A9-A8BFE4965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238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0627-2966-CB44-AB5B-4707A6B2EA73}" type="datetimeFigureOut">
              <a:rPr lang="en-US" smtClean="0"/>
              <a:t>10/3/11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7AA8B-7DBC-8E45-B5A9-A8BFE4965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162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0627-2966-CB44-AB5B-4707A6B2EA73}" type="datetimeFigureOut">
              <a:rPr lang="en-US" smtClean="0"/>
              <a:t>10/3/11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7AA8B-7DBC-8E45-B5A9-A8BFE4965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753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0627-2966-CB44-AB5B-4707A6B2EA73}" type="datetimeFigureOut">
              <a:rPr lang="en-US" smtClean="0"/>
              <a:t>10/3/11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7AA8B-7DBC-8E45-B5A9-A8BFE4965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4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0627-2966-CB44-AB5B-4707A6B2EA73}" type="datetimeFigureOut">
              <a:rPr lang="en-US" smtClean="0"/>
              <a:t>10/3/11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7AA8B-7DBC-8E45-B5A9-A8BFE4965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61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0627-2966-CB44-AB5B-4707A6B2EA73}" type="datetimeFigureOut">
              <a:rPr lang="en-US" smtClean="0"/>
              <a:t>10/3/11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7AA8B-7DBC-8E45-B5A9-A8BFE4965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7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A0627-2966-CB44-AB5B-4707A6B2EA73}" type="datetimeFigureOut">
              <a:rPr lang="en-US" smtClean="0"/>
              <a:t>10/3/11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7AA8B-7DBC-8E45-B5A9-A8BFE4965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994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Comic Sans MS" pitchFamily="66" charset="0"/>
              </a:rPr>
              <a:t>Bell Work </a:t>
            </a:r>
            <a:r>
              <a:rPr lang="en-US" sz="4800" dirty="0" err="1" smtClean="0">
                <a:solidFill>
                  <a:schemeClr val="bg1"/>
                </a:solidFill>
                <a:latin typeface="Comic Sans MS" pitchFamily="66" charset="0"/>
              </a:rPr>
              <a:t>Español</a:t>
            </a:r>
            <a:r>
              <a:rPr lang="en-US" sz="4800" dirty="0" smtClean="0">
                <a:solidFill>
                  <a:schemeClr val="bg1"/>
                </a:solidFill>
                <a:latin typeface="Comic Sans MS" pitchFamily="66" charset="0"/>
              </a:rPr>
              <a:t> I </a:t>
            </a:r>
            <a:r>
              <a:rPr lang="en-US" sz="4800" dirty="0">
                <a:solidFill>
                  <a:schemeClr val="bg1"/>
                </a:solidFill>
                <a:latin typeface="Comic Sans MS" pitchFamily="66" charset="0"/>
              </a:rPr>
              <a:t>7</a:t>
            </a:r>
            <a:r>
              <a:rPr lang="en-US" sz="4800" dirty="0" smtClean="0">
                <a:solidFill>
                  <a:schemeClr val="bg1"/>
                </a:solidFill>
                <a:latin typeface="Comic Sans MS" pitchFamily="66" charset="0"/>
              </a:rPr>
              <a:t>.10.2011</a:t>
            </a:r>
            <a:r>
              <a:rPr lang="en-US" sz="4800" dirty="0" smtClean="0">
                <a:latin typeface="Comic Sans MS" pitchFamily="66" charset="0"/>
              </a:rPr>
              <a:t/>
            </a:r>
            <a:br>
              <a:rPr lang="en-US" sz="4800" dirty="0" smtClean="0">
                <a:latin typeface="Comic Sans MS" pitchFamily="66" charset="0"/>
              </a:rPr>
            </a:br>
            <a:r>
              <a:rPr lang="en-US" sz="4800" dirty="0" smtClean="0">
                <a:latin typeface="Comic Sans MS" pitchFamily="66" charset="0"/>
              </a:rPr>
              <a:t>Write the following in Spanish</a:t>
            </a:r>
            <a:r>
              <a:rPr lang="en-US" sz="5400" dirty="0" smtClean="0">
                <a:latin typeface="Comic Sans MS" pitchFamily="66" charset="0"/>
              </a:rPr>
              <a:t/>
            </a:r>
            <a:br>
              <a:rPr lang="en-US" sz="5400" dirty="0" smtClean="0">
                <a:latin typeface="Comic Sans MS" pitchFamily="66" charset="0"/>
              </a:rPr>
            </a:br>
            <a:r>
              <a:rPr lang="en-US" sz="5400" dirty="0" smtClean="0">
                <a:latin typeface="Comic Sans MS" pitchFamily="66" charset="0"/>
              </a:rPr>
              <a:t>1. </a:t>
            </a:r>
            <a:r>
              <a:rPr lang="en-US" sz="5400" dirty="0" smtClean="0">
                <a:latin typeface="Comic Sans MS" pitchFamily="66" charset="0"/>
              </a:rPr>
              <a:t>Prepare dinner.</a:t>
            </a:r>
            <a:br>
              <a:rPr lang="en-US" sz="5400" dirty="0" smtClean="0">
                <a:latin typeface="Comic Sans MS" pitchFamily="66" charset="0"/>
              </a:rPr>
            </a:br>
            <a:r>
              <a:rPr lang="en-US" sz="5400" dirty="0" smtClean="0">
                <a:latin typeface="Comic Sans MS" pitchFamily="66" charset="0"/>
              </a:rPr>
              <a:t>2. Vacuum the living room.</a:t>
            </a:r>
            <a:br>
              <a:rPr lang="en-US" sz="5400" dirty="0" smtClean="0">
                <a:latin typeface="Comic Sans MS" pitchFamily="66" charset="0"/>
              </a:rPr>
            </a:br>
            <a:r>
              <a:rPr lang="en-US" sz="5400" dirty="0" smtClean="0">
                <a:latin typeface="Comic Sans MS" pitchFamily="66" charset="0"/>
              </a:rPr>
              <a:t>3. Cut the grass.</a:t>
            </a:r>
            <a:br>
              <a:rPr lang="en-US" sz="5400" dirty="0" smtClean="0">
                <a:latin typeface="Comic Sans MS" pitchFamily="66" charset="0"/>
              </a:rPr>
            </a:br>
            <a:r>
              <a:rPr lang="en-US" sz="5400" dirty="0" smtClean="0">
                <a:latin typeface="Comic Sans MS" pitchFamily="66" charset="0"/>
              </a:rPr>
              <a:t>4. Make the bed.</a:t>
            </a:r>
            <a:br>
              <a:rPr lang="en-US" sz="5400" dirty="0" smtClean="0">
                <a:latin typeface="Comic Sans MS" pitchFamily="66" charset="0"/>
              </a:rPr>
            </a:br>
            <a:r>
              <a:rPr lang="en-US" sz="5400" dirty="0" smtClean="0">
                <a:latin typeface="Comic Sans MS" pitchFamily="66" charset="0"/>
              </a:rPr>
              <a:t>5. Take the trash out to </a:t>
            </a:r>
            <a:r>
              <a:rPr lang="en-US" sz="5400" smtClean="0">
                <a:latin typeface="Comic Sans MS" pitchFamily="66" charset="0"/>
              </a:rPr>
              <a:t>the patio.</a:t>
            </a:r>
            <a:endParaRPr lang="en-US" sz="5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79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Bell Work Español I 7.10.2011 Write the following in Spanish 1. Prepare dinner. 2. Vacuum the living room. 3. Cut the grass. 4. Make the bed. 5. Take the trash out to the patio.</vt:lpstr>
    </vt:vector>
  </TitlesOfParts>
  <Company>Dublin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 Español I 7.10.2011 Write the following in Spanish 1. Prepare dinner. 2. Vacuum the living room. 3. Cut the grass. 4. Make the bed. 5. Take the trash out to the patio.</dc:title>
  <dc:creator>Paula Lloyd</dc:creator>
  <cp:lastModifiedBy>Paula Lloyd</cp:lastModifiedBy>
  <cp:revision>1</cp:revision>
  <dcterms:created xsi:type="dcterms:W3CDTF">2011-10-03T13:49:14Z</dcterms:created>
  <dcterms:modified xsi:type="dcterms:W3CDTF">2011-10-03T13:51:11Z</dcterms:modified>
</cp:coreProperties>
</file>