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0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0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8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5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7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7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5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7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CCB6-1BBD-0048-9B19-F83ADBA65B1E}" type="datetimeFigureOut">
              <a:rPr lang="en-US" smtClean="0"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FF5B-77B9-2B40-ACD3-1636BA4F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5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Bell Work </a:t>
            </a:r>
            <a:r>
              <a:rPr lang="en-US" sz="4800" dirty="0" err="1" smtClean="0">
                <a:solidFill>
                  <a:schemeClr val="bg1"/>
                </a:solidFill>
                <a:latin typeface="Comic Sans MS" pitchFamily="66" charset="0"/>
              </a:rPr>
              <a:t>Español</a:t>
            </a:r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 I </a:t>
            </a:r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6.10.2011</a:t>
            </a:r>
            <a:r>
              <a:rPr lang="en-US" sz="4800" dirty="0" smtClean="0">
                <a:latin typeface="Comic Sans MS" pitchFamily="66" charset="0"/>
              </a:rPr>
              <a:t/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4800" dirty="0" smtClean="0">
                <a:latin typeface="Comic Sans MS" pitchFamily="66" charset="0"/>
              </a:rPr>
              <a:t>Write the following </a:t>
            </a:r>
            <a:r>
              <a:rPr lang="en-US" sz="4800" smtClean="0">
                <a:latin typeface="Comic Sans MS" pitchFamily="66" charset="0"/>
              </a:rPr>
              <a:t>in English</a:t>
            </a:r>
            <a:r>
              <a:rPr lang="en-US" sz="5400" dirty="0" smtClean="0">
                <a:latin typeface="Comic Sans MS" pitchFamily="66" charset="0"/>
              </a:rPr>
              <a:t/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1. </a:t>
            </a:r>
            <a:r>
              <a:rPr lang="en-US" sz="5400" dirty="0" err="1" smtClean="0">
                <a:latin typeface="Comic Sans MS" pitchFamily="66" charset="0"/>
              </a:rPr>
              <a:t>Pon</a:t>
            </a:r>
            <a:r>
              <a:rPr lang="en-US" sz="5400" dirty="0" smtClean="0">
                <a:latin typeface="Comic Sans MS" pitchFamily="66" charset="0"/>
              </a:rPr>
              <a:t> la mesa.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2. </a:t>
            </a:r>
            <a:r>
              <a:rPr lang="en-US" sz="5400" dirty="0" err="1" smtClean="0">
                <a:latin typeface="Comic Sans MS" pitchFamily="66" charset="0"/>
              </a:rPr>
              <a:t>Haz</a:t>
            </a:r>
            <a:r>
              <a:rPr lang="en-US" sz="5400" dirty="0" smtClean="0">
                <a:latin typeface="Comic Sans MS" pitchFamily="66" charset="0"/>
              </a:rPr>
              <a:t> la </a:t>
            </a:r>
            <a:r>
              <a:rPr lang="en-US" sz="5400" dirty="0" err="1" smtClean="0">
                <a:latin typeface="Comic Sans MS" pitchFamily="66" charset="0"/>
              </a:rPr>
              <a:t>tarea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3. </a:t>
            </a:r>
            <a:r>
              <a:rPr lang="en-US" sz="5400" dirty="0" err="1" smtClean="0">
                <a:latin typeface="Comic Sans MS" pitchFamily="66" charset="0"/>
              </a:rPr>
              <a:t>Conoce</a:t>
            </a:r>
            <a:r>
              <a:rPr lang="en-US" sz="5400" dirty="0" smtClean="0">
                <a:latin typeface="Comic Sans MS" pitchFamily="66" charset="0"/>
              </a:rPr>
              <a:t> el </a:t>
            </a:r>
            <a:r>
              <a:rPr lang="en-US" sz="5400" dirty="0" err="1" smtClean="0">
                <a:latin typeface="Comic Sans MS" pitchFamily="66" charset="0"/>
              </a:rPr>
              <a:t>centro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4. </a:t>
            </a:r>
            <a:r>
              <a:rPr lang="en-US" sz="5400" dirty="0" err="1" smtClean="0">
                <a:latin typeface="Comic Sans MS" pitchFamily="66" charset="0"/>
              </a:rPr>
              <a:t>Ve</a:t>
            </a:r>
            <a:r>
              <a:rPr lang="en-US" sz="5400" dirty="0" smtClean="0">
                <a:latin typeface="Comic Sans MS" pitchFamily="66" charset="0"/>
              </a:rPr>
              <a:t> de </a:t>
            </a:r>
            <a:r>
              <a:rPr lang="en-US" sz="5400" dirty="0" err="1" smtClean="0">
                <a:latin typeface="Comic Sans MS" pitchFamily="66" charset="0"/>
              </a:rPr>
              <a:t>compras</a:t>
            </a:r>
            <a:r>
              <a:rPr lang="en-US" sz="5400" dirty="0" smtClean="0">
                <a:latin typeface="Comic Sans MS" pitchFamily="66" charset="0"/>
              </a:rPr>
              <a:t> al </a:t>
            </a:r>
            <a:r>
              <a:rPr lang="en-US" sz="5400" dirty="0" err="1" smtClean="0">
                <a:latin typeface="Comic Sans MS" pitchFamily="66" charset="0"/>
              </a:rPr>
              <a:t>mercado</a:t>
            </a:r>
            <a:r>
              <a:rPr lang="en-US" sz="5400" dirty="0" smtClean="0">
                <a:latin typeface="Comic Sans MS" pitchFamily="66" charset="0"/>
              </a:rPr>
              <a:t>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5. </a:t>
            </a:r>
            <a:r>
              <a:rPr lang="en-US" sz="5400" dirty="0" err="1" smtClean="0">
                <a:latin typeface="Comic Sans MS" pitchFamily="66" charset="0"/>
              </a:rPr>
              <a:t>Arregla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tu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habitaci</a:t>
            </a:r>
            <a:r>
              <a:rPr lang="en-US" sz="5400" dirty="0" err="1" smtClean="0">
                <a:latin typeface="Comic Sans MS" pitchFamily="66" charset="0"/>
              </a:rPr>
              <a:t>ón</a:t>
            </a:r>
            <a:r>
              <a:rPr lang="en-US" sz="5400" dirty="0" smtClean="0">
                <a:latin typeface="Comic Sans MS" pitchFamily="66" charset="0"/>
              </a:rPr>
              <a:t>.</a:t>
            </a:r>
            <a:endParaRPr lang="en-US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6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Español I 6.10.2011 Write the following in English 1. Pon la mesa. 2. Haz la tarea. 3. Conoce el centro. 4. Ve de compras al mercado. 5. Arregla tu habitación.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Español I 6.10.2011 Write the following in Spanish 1. Pon la mesa. 2. Haz la tarea. 3. Conoce el centro. 4. Ve de compras al mercado. 5. Arregla tu habitación.</dc:title>
  <dc:creator>Paula Lloyd</dc:creator>
  <cp:lastModifiedBy>Paula Lloyd</cp:lastModifiedBy>
  <cp:revision>2</cp:revision>
  <dcterms:created xsi:type="dcterms:W3CDTF">2011-10-03T13:47:34Z</dcterms:created>
  <dcterms:modified xsi:type="dcterms:W3CDTF">2011-10-03T13:49:36Z</dcterms:modified>
</cp:coreProperties>
</file>