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CD27-B9E4-8944-A97C-26DC08CCE1EB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79D9-918A-5B40-B1CF-A1A25858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Bell Work </a:t>
            </a:r>
            <a:r>
              <a:rPr lang="en-US" sz="4800" dirty="0" err="1" smtClean="0">
                <a:solidFill>
                  <a:schemeClr val="bg1"/>
                </a:solidFill>
                <a:latin typeface="Comic Sans MS" pitchFamily="66" charset="0"/>
              </a:rPr>
              <a:t>Español</a:t>
            </a: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5.10.2011</a:t>
            </a:r>
            <a:r>
              <a:rPr lang="en-US" sz="4800" dirty="0" smtClean="0">
                <a:latin typeface="Comic Sans MS" pitchFamily="66" charset="0"/>
              </a:rPr>
              <a:t/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>1</a:t>
            </a:r>
            <a:r>
              <a:rPr lang="en-US" sz="5400" dirty="0" smtClean="0">
                <a:latin typeface="Comic Sans MS" pitchFamily="66" charset="0"/>
              </a:rPr>
              <a:t>.										2. 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>
                <a:latin typeface="Comic Sans MS" pitchFamily="66" charset="0"/>
              </a:rPr>
              <a:t/>
            </a:r>
            <a:br>
              <a:rPr lang="en-US" sz="5400" dirty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>
                <a:latin typeface="Comic Sans MS" pitchFamily="66" charset="0"/>
              </a:rPr>
              <a:t/>
            </a:r>
            <a:br>
              <a:rPr lang="en-US" sz="5400" dirty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>3.</a:t>
            </a:r>
            <a:r>
              <a:rPr lang="en-US" sz="5400" dirty="0">
                <a:latin typeface="Comic Sans MS" pitchFamily="66" charset="0"/>
              </a:rPr>
              <a:t>	</a:t>
            </a:r>
            <a:r>
              <a:rPr lang="en-US" sz="5400" dirty="0" smtClean="0">
                <a:latin typeface="Comic Sans MS" pitchFamily="66" charset="0"/>
              </a:rPr>
              <a:t>									4.						</a:t>
            </a:r>
            <a:endParaRPr lang="en-US" sz="5400" dirty="0">
              <a:latin typeface="Comic Sans MS" pitchFamily="66" charset="0"/>
            </a:endParaRPr>
          </a:p>
        </p:txBody>
      </p:sp>
      <p:pic>
        <p:nvPicPr>
          <p:cNvPr id="3" name="Picture 2" descr="man_on_pho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5" y="4446945"/>
            <a:ext cx="2755850" cy="2267947"/>
          </a:xfrm>
          <a:prstGeom prst="rect">
            <a:avLst/>
          </a:prstGeom>
        </p:spPr>
      </p:pic>
      <p:pic>
        <p:nvPicPr>
          <p:cNvPr id="4" name="Picture 3" descr="children_rea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47" y="1761778"/>
            <a:ext cx="2795486" cy="2379364"/>
          </a:xfrm>
          <a:prstGeom prst="rect">
            <a:avLst/>
          </a:prstGeom>
        </p:spPr>
      </p:pic>
      <p:pic>
        <p:nvPicPr>
          <p:cNvPr id="5" name="Picture 4" descr="making-the-b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4" y="1456255"/>
            <a:ext cx="2318434" cy="2640209"/>
          </a:xfrm>
          <a:prstGeom prst="rect">
            <a:avLst/>
          </a:prstGeom>
        </p:spPr>
      </p:pic>
      <p:pic>
        <p:nvPicPr>
          <p:cNvPr id="6" name="Picture 5" descr="swimming_polar_bear_116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23374"/>
          <a:stretch/>
        </p:blipFill>
        <p:spPr>
          <a:xfrm>
            <a:off x="5843247" y="4711381"/>
            <a:ext cx="2795486" cy="20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Bell Work Español I 5.10.2011  1.          2.      3.          4.      </vt:lpstr>
    </vt:vector>
  </TitlesOfParts>
  <Company>Dublin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Español I 5.10.2011  1.          2.      3.          4.      </dc:title>
  <dc:creator>Paula Lloyd</dc:creator>
  <cp:lastModifiedBy>Paula Lloyd</cp:lastModifiedBy>
  <cp:revision>1</cp:revision>
  <dcterms:created xsi:type="dcterms:W3CDTF">2011-10-03T13:39:39Z</dcterms:created>
  <dcterms:modified xsi:type="dcterms:W3CDTF">2011-10-03T13:47:28Z</dcterms:modified>
</cp:coreProperties>
</file>