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B91A-6066-4333-8EAE-2239FA62E8F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DAF1-E7CD-476D-B1C9-8CE85D4462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Bell Work </a:t>
            </a:r>
            <a:r>
              <a:rPr lang="en-US" sz="4800" dirty="0" err="1" smtClean="0">
                <a:solidFill>
                  <a:schemeClr val="bg1"/>
                </a:solidFill>
                <a:latin typeface="Comic Sans MS" pitchFamily="66" charset="0"/>
              </a:rPr>
              <a:t>Español</a:t>
            </a:r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 I 4.10.2011</a:t>
            </a:r>
            <a:r>
              <a:rPr lang="en-US" sz="4800" dirty="0" smtClean="0">
                <a:latin typeface="Comic Sans MS" pitchFamily="66" charset="0"/>
              </a:rPr>
              <a:t/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/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1. What are you doing?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2. What are we going to do?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3. Are you singing at the church?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4. I am reading in </a:t>
            </a:r>
            <a:r>
              <a:rPr lang="en-US" sz="5400" smtClean="0">
                <a:latin typeface="Comic Sans MS" pitchFamily="66" charset="0"/>
              </a:rPr>
              <a:t>the library.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Español I 4.10.2011  1. What are you doing? 2. What are we going to do? 3. Are you singing at the church? 4. I am reading in the library.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Español I 4.10.2011  1. What are you doing? 2. What are we going to do? 3. Are you singing at the church? 4. I am reading in the library.</dc:title>
  <dc:creator>Paula</dc:creator>
  <cp:lastModifiedBy>Paula</cp:lastModifiedBy>
  <cp:revision>1</cp:revision>
  <dcterms:created xsi:type="dcterms:W3CDTF">2011-10-03T00:32:24Z</dcterms:created>
  <dcterms:modified xsi:type="dcterms:W3CDTF">2011-10-03T00:34:00Z</dcterms:modified>
</cp:coreProperties>
</file>