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C0348-BAE6-47AF-8490-31204AC8DACC}" type="datetimeFigureOut">
              <a:rPr lang="en-US" smtClean="0"/>
              <a:t>10/2/2011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C33DB-82CE-4115-BBE3-D263F35BCA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Bell Work </a:t>
            </a:r>
            <a:r>
              <a:rPr lang="en-US" sz="4800" dirty="0" err="1" smtClean="0">
                <a:solidFill>
                  <a:schemeClr val="bg1"/>
                </a:solidFill>
                <a:latin typeface="Comic Sans MS" pitchFamily="66" charset="0"/>
              </a:rPr>
              <a:t>Español</a:t>
            </a:r>
            <a:r>
              <a:rPr lang="en-US" sz="4800" dirty="0" smtClean="0">
                <a:solidFill>
                  <a:schemeClr val="bg1"/>
                </a:solidFill>
                <a:latin typeface="Comic Sans MS" pitchFamily="66" charset="0"/>
              </a:rPr>
              <a:t> I 3.10.2011</a:t>
            </a:r>
            <a:r>
              <a:rPr lang="en-US" sz="4800" dirty="0" smtClean="0">
                <a:latin typeface="Comic Sans MS" pitchFamily="66" charset="0"/>
              </a:rPr>
              <a:t/>
            </a:r>
            <a:br>
              <a:rPr lang="en-US" sz="48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/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1. We are boating on the lake.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2. You are going to get to know downtown.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3. I am swimming in the ocean.</a:t>
            </a:r>
            <a:br>
              <a:rPr lang="en-US" sz="5400" dirty="0" smtClean="0">
                <a:latin typeface="Comic Sans MS" pitchFamily="66" charset="0"/>
              </a:rPr>
            </a:br>
            <a:r>
              <a:rPr lang="en-US" sz="5400" dirty="0" smtClean="0">
                <a:latin typeface="Comic Sans MS" pitchFamily="66" charset="0"/>
              </a:rPr>
              <a:t>4. Paulina is sleeping.</a:t>
            </a:r>
            <a:endParaRPr lang="en-US" sz="5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Español I 3.10.2011  1. We are boating on the lake. 2. You are going to get to know downtown. 3. I am swimming in the ocean. 4. Paulina is sleeping.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Español I 3.10.2011  1. We are boating on the lake. 2. You are going to get to know downtown. 3. I am swimming in the ocean. 4. Paulina is sleeping.</dc:title>
  <dc:creator>Paula</dc:creator>
  <cp:lastModifiedBy>Paula</cp:lastModifiedBy>
  <cp:revision>1</cp:revision>
  <dcterms:created xsi:type="dcterms:W3CDTF">2011-10-03T00:29:06Z</dcterms:created>
  <dcterms:modified xsi:type="dcterms:W3CDTF">2011-10-03T00:32:17Z</dcterms:modified>
</cp:coreProperties>
</file>