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EC676E-7DB1-411F-AFA4-22C13C9FDAA8}" type="datetimeFigureOut">
              <a:rPr lang="en-US" smtClean="0"/>
              <a:pPr/>
              <a:t>10/9/2011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1B6BBA-F7F8-4095-9D6A-5CB33A314D8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EC676E-7DB1-411F-AFA4-22C13C9FDAA8}" type="datetimeFigureOut">
              <a:rPr lang="en-US" smtClean="0"/>
              <a:pPr/>
              <a:t>10/9/2011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1B6BBA-F7F8-4095-9D6A-5CB33A314D8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EC676E-7DB1-411F-AFA4-22C13C9FDAA8}" type="datetimeFigureOut">
              <a:rPr lang="en-US" smtClean="0"/>
              <a:pPr/>
              <a:t>10/9/2011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1B6BBA-F7F8-4095-9D6A-5CB33A314D8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EC676E-7DB1-411F-AFA4-22C13C9FDAA8}" type="datetimeFigureOut">
              <a:rPr lang="en-US" smtClean="0"/>
              <a:pPr/>
              <a:t>10/9/2011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1B6BBA-F7F8-4095-9D6A-5CB33A314D8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EC676E-7DB1-411F-AFA4-22C13C9FDAA8}" type="datetimeFigureOut">
              <a:rPr lang="en-US" smtClean="0"/>
              <a:pPr/>
              <a:t>10/9/2011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1B6BBA-F7F8-4095-9D6A-5CB33A314D8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EC676E-7DB1-411F-AFA4-22C13C9FDAA8}" type="datetimeFigureOut">
              <a:rPr lang="en-US" smtClean="0"/>
              <a:pPr/>
              <a:t>10/9/2011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1B6BBA-F7F8-4095-9D6A-5CB33A314D8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EC676E-7DB1-411F-AFA4-22C13C9FDAA8}" type="datetimeFigureOut">
              <a:rPr lang="en-US" smtClean="0"/>
              <a:pPr/>
              <a:t>10/9/2011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1B6BBA-F7F8-4095-9D6A-5CB33A314D8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EC676E-7DB1-411F-AFA4-22C13C9FDAA8}" type="datetimeFigureOut">
              <a:rPr lang="en-US" smtClean="0"/>
              <a:pPr/>
              <a:t>10/9/2011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1B6BBA-F7F8-4095-9D6A-5CB33A314D8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EC676E-7DB1-411F-AFA4-22C13C9FDAA8}" type="datetimeFigureOut">
              <a:rPr lang="en-US" smtClean="0"/>
              <a:pPr/>
              <a:t>10/9/2011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1B6BBA-F7F8-4095-9D6A-5CB33A314D8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EC676E-7DB1-411F-AFA4-22C13C9FDAA8}" type="datetimeFigureOut">
              <a:rPr lang="en-US" smtClean="0"/>
              <a:pPr/>
              <a:t>10/9/2011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1B6BBA-F7F8-4095-9D6A-5CB33A314D8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EC676E-7DB1-411F-AFA4-22C13C9FDAA8}" type="datetimeFigureOut">
              <a:rPr lang="en-US" smtClean="0"/>
              <a:pPr/>
              <a:t>10/9/2011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1B6BBA-F7F8-4095-9D6A-5CB33A314D8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EC676E-7DB1-411F-AFA4-22C13C9FDAA8}" type="datetimeFigureOut">
              <a:rPr lang="en-US" smtClean="0"/>
              <a:pPr/>
              <a:t>10/9/2011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1B6BBA-F7F8-4095-9D6A-5CB33A314D8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7999"/>
          </a:xfrm>
        </p:spPr>
        <p:txBody>
          <a:bodyPr anchor="t" anchorCtr="0"/>
          <a:lstStyle/>
          <a:p>
            <a:pPr algn="l"/>
            <a:r>
              <a:rPr lang="en-US" b="1" dirty="0" err="1" smtClean="0">
                <a:solidFill>
                  <a:schemeClr val="bg1"/>
                </a:solidFill>
                <a:latin typeface="Comic Sans MS" pitchFamily="66" charset="0"/>
              </a:rPr>
              <a:t>Espa</a:t>
            </a:r>
            <a:r>
              <a:rPr lang="en-US" b="1" dirty="0" err="1" smtClean="0">
                <a:solidFill>
                  <a:schemeClr val="bg1"/>
                </a:solidFill>
                <a:latin typeface="Comic Sans MS"/>
              </a:rPr>
              <a:t>ñol</a:t>
            </a:r>
            <a:r>
              <a:rPr lang="en-US" b="1" dirty="0" smtClean="0">
                <a:solidFill>
                  <a:schemeClr val="bg1"/>
                </a:solidFill>
                <a:latin typeface="Comic Sans MS"/>
              </a:rPr>
              <a:t> II Bell </a:t>
            </a:r>
            <a:r>
              <a:rPr lang="en-US" b="1" smtClean="0">
                <a:solidFill>
                  <a:schemeClr val="bg1"/>
                </a:solidFill>
                <a:latin typeface="Comic Sans MS"/>
              </a:rPr>
              <a:t>Work </a:t>
            </a:r>
            <a:r>
              <a:rPr lang="en-US" b="1" smtClean="0">
                <a:solidFill>
                  <a:schemeClr val="bg1"/>
                </a:solidFill>
                <a:latin typeface="Comic Sans MS"/>
              </a:rPr>
              <a:t>13.10.11</a:t>
            </a:r>
            <a:r>
              <a:rPr lang="en-US" b="1" dirty="0" smtClean="0">
                <a:solidFill>
                  <a:schemeClr val="bg1"/>
                </a:solidFill>
                <a:latin typeface="Comic Sans MS"/>
              </a:rPr>
              <a:t/>
            </a:r>
            <a:br>
              <a:rPr lang="en-US" b="1" dirty="0" smtClean="0">
                <a:solidFill>
                  <a:schemeClr val="bg1"/>
                </a:solidFill>
                <a:latin typeface="Comic Sans MS"/>
              </a:rPr>
            </a:br>
            <a:r>
              <a:rPr lang="en-US" b="1" dirty="0">
                <a:solidFill>
                  <a:schemeClr val="bg1"/>
                </a:solidFill>
                <a:latin typeface="Comic Sans MS"/>
              </a:rPr>
              <a:t/>
            </a:r>
            <a:br>
              <a:rPr lang="en-US" b="1" dirty="0">
                <a:solidFill>
                  <a:schemeClr val="bg1"/>
                </a:solidFill>
                <a:latin typeface="Comic Sans MS"/>
              </a:rPr>
            </a:br>
            <a:r>
              <a:rPr lang="en-US" b="1" dirty="0" smtClean="0">
                <a:latin typeface="Comic Sans MS"/>
              </a:rPr>
              <a:t>1. Don’t speak English.</a:t>
            </a:r>
            <a:br>
              <a:rPr lang="en-US" b="1" dirty="0" smtClean="0">
                <a:latin typeface="Comic Sans MS"/>
              </a:rPr>
            </a:br>
            <a:r>
              <a:rPr lang="en-US" b="1" dirty="0" smtClean="0">
                <a:latin typeface="Comic Sans MS"/>
              </a:rPr>
              <a:t>2. Don’t put the dessert in the refrigerator.</a:t>
            </a:r>
            <a:br>
              <a:rPr lang="en-US" b="1" dirty="0" smtClean="0">
                <a:latin typeface="Comic Sans MS"/>
              </a:rPr>
            </a:br>
            <a:r>
              <a:rPr lang="en-US" b="1" dirty="0" smtClean="0">
                <a:latin typeface="Comic Sans MS"/>
              </a:rPr>
              <a:t>3. Don’t run.</a:t>
            </a:r>
            <a:br>
              <a:rPr lang="en-US" b="1" dirty="0" smtClean="0">
                <a:latin typeface="Comic Sans MS"/>
              </a:rPr>
            </a:br>
            <a:r>
              <a:rPr lang="en-US" b="1" dirty="0" smtClean="0">
                <a:latin typeface="Comic Sans MS"/>
              </a:rPr>
              <a:t>4. Don’t sleep during Spanish class.</a:t>
            </a:r>
            <a:br>
              <a:rPr lang="en-US" b="1" dirty="0" smtClean="0">
                <a:latin typeface="Comic Sans MS"/>
              </a:rPr>
            </a:br>
            <a:r>
              <a:rPr lang="en-US" b="1" dirty="0" smtClean="0">
                <a:latin typeface="Comic Sans MS"/>
              </a:rPr>
              <a:t>5. Don’t go to the movie theater.</a:t>
            </a:r>
            <a:endParaRPr lang="en-US" b="1" dirty="0">
              <a:solidFill>
                <a:schemeClr val="bg1"/>
              </a:solidFill>
              <a:latin typeface="Comic Sans MS" pitchFamily="66"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5</Words>
  <Application>Microsoft Office PowerPoint</Application>
  <PresentationFormat>On-screen Show (4:3)</PresentationFormat>
  <Paragraphs>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Español II Bell Work 13.10.11  1. Don’t speak English. 2. Don’t put the dessert in the refrigerator. 3. Don’t run. 4. Don’t sleep during Spanish class. 5. Don’t go to the movie theater.</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Español II Bell Work 12.10.11  1. Don’t speak English. 2. Don’t put the dessert in the refrigerator. 3. Don’t run. 4. Don’t sleep during Spanish class. 5. Don’t go to the movie theater.</dc:title>
  <dc:creator>Paula</dc:creator>
  <cp:lastModifiedBy>Paula</cp:lastModifiedBy>
  <cp:revision>2</cp:revision>
  <dcterms:created xsi:type="dcterms:W3CDTF">2011-10-09T16:09:50Z</dcterms:created>
  <dcterms:modified xsi:type="dcterms:W3CDTF">2011-10-09T16:17:25Z</dcterms:modified>
</cp:coreProperties>
</file>