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9978-A253-46F1-A079-3B08D8A580CA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FE95-B962-4C3B-BB35-CC5E16B32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9978-A253-46F1-A079-3B08D8A580CA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FE95-B962-4C3B-BB35-CC5E16B32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9978-A253-46F1-A079-3B08D8A580CA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FE95-B962-4C3B-BB35-CC5E16B32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9978-A253-46F1-A079-3B08D8A580CA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FE95-B962-4C3B-BB35-CC5E16B32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9978-A253-46F1-A079-3B08D8A580CA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FE95-B962-4C3B-BB35-CC5E16B32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9978-A253-46F1-A079-3B08D8A580CA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FE95-B962-4C3B-BB35-CC5E16B32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9978-A253-46F1-A079-3B08D8A580CA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FE95-B962-4C3B-BB35-CC5E16B32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9978-A253-46F1-A079-3B08D8A580CA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FE95-B962-4C3B-BB35-CC5E16B32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9978-A253-46F1-A079-3B08D8A580CA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FE95-B962-4C3B-BB35-CC5E16B32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9978-A253-46F1-A079-3B08D8A580CA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FE95-B962-4C3B-BB35-CC5E16B32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9978-A253-46F1-A079-3B08D8A580CA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FE95-B962-4C3B-BB35-CC5E16B32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D9978-A253-46F1-A079-3B08D8A580CA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FE95-B962-4C3B-BB35-CC5E16B32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 anchor="t" anchorCtr="0"/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Espa</a:t>
            </a:r>
            <a:r>
              <a:rPr lang="en-US" b="1" dirty="0" err="1" smtClean="0">
                <a:solidFill>
                  <a:schemeClr val="bg1"/>
                </a:solidFill>
                <a:latin typeface="Comic Sans MS"/>
              </a:rPr>
              <a:t>ñol</a:t>
            </a:r>
            <a:r>
              <a:rPr lang="en-US" b="1" dirty="0" smtClean="0">
                <a:solidFill>
                  <a:schemeClr val="bg1"/>
                </a:solidFill>
                <a:latin typeface="Comic Sans MS"/>
              </a:rPr>
              <a:t> II Bell </a:t>
            </a:r>
            <a:r>
              <a:rPr lang="en-US" b="1" smtClean="0">
                <a:solidFill>
                  <a:schemeClr val="bg1"/>
                </a:solidFill>
                <a:latin typeface="Comic Sans MS"/>
              </a:rPr>
              <a:t>Work </a:t>
            </a:r>
            <a:r>
              <a:rPr lang="en-US" b="1" smtClean="0">
                <a:solidFill>
                  <a:schemeClr val="bg1"/>
                </a:solidFill>
                <a:latin typeface="Comic Sans MS"/>
              </a:rPr>
              <a:t>11.10.11</a:t>
            </a:r>
            <a:r>
              <a:rPr lang="en-US" b="1" dirty="0" smtClean="0">
                <a:solidFill>
                  <a:schemeClr val="bg1"/>
                </a:solidFill>
                <a:latin typeface="Comic Sans MS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Comic Sans MS"/>
              </a:rPr>
            </a:br>
            <a:r>
              <a:rPr lang="en-US" b="1" dirty="0">
                <a:solidFill>
                  <a:schemeClr val="bg1"/>
                </a:solidFill>
                <a:latin typeface="Comic Sans MS"/>
              </a:rPr>
              <a:t/>
            </a:r>
            <a:br>
              <a:rPr lang="en-US" b="1" dirty="0">
                <a:solidFill>
                  <a:schemeClr val="bg1"/>
                </a:solidFill>
                <a:latin typeface="Comic Sans MS"/>
              </a:rPr>
            </a:br>
            <a:r>
              <a:rPr lang="en-US" b="1" dirty="0" smtClean="0">
                <a:latin typeface="Comic Sans MS"/>
              </a:rPr>
              <a:t>1. Put them (soft drinks) in the refrigerator. </a:t>
            </a:r>
            <a:br>
              <a:rPr lang="en-US" b="1" dirty="0" smtClean="0">
                <a:latin typeface="Comic Sans MS"/>
              </a:rPr>
            </a:br>
            <a:r>
              <a:rPr lang="en-US" b="1" dirty="0" smtClean="0">
                <a:latin typeface="Comic Sans MS"/>
              </a:rPr>
              <a:t>2. Run in the park.</a:t>
            </a:r>
            <a:br>
              <a:rPr lang="en-US" b="1" dirty="0" smtClean="0">
                <a:latin typeface="Comic Sans MS"/>
              </a:rPr>
            </a:br>
            <a:r>
              <a:rPr lang="en-US" b="1" dirty="0" smtClean="0">
                <a:latin typeface="Comic Sans MS"/>
              </a:rPr>
              <a:t>3. Cut it (grass) now please.</a:t>
            </a:r>
            <a:br>
              <a:rPr lang="en-US" b="1" dirty="0" smtClean="0">
                <a:latin typeface="Comic Sans MS"/>
              </a:rPr>
            </a:br>
            <a:r>
              <a:rPr lang="en-US" b="1" dirty="0" smtClean="0">
                <a:latin typeface="Comic Sans MS"/>
              </a:rPr>
              <a:t>4. Be in a hurry.</a:t>
            </a:r>
            <a:br>
              <a:rPr lang="en-US" b="1" dirty="0" smtClean="0">
                <a:latin typeface="Comic Sans MS"/>
              </a:rPr>
            </a:br>
            <a:r>
              <a:rPr lang="en-US" b="1" dirty="0" smtClean="0">
                <a:latin typeface="Comic Sans MS"/>
              </a:rPr>
              <a:t>5. Do it (homework) after school.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II Bell Work 11.10.11  1. Put them (soft drinks) in the refrigerator.  2. Run in the park. 3. Cut it (grass) now please. 4. Be in a hurry. 5. Do it (homework) after school.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II Bell Work 10.10.11  1. Put them (soft drinks) in the refrigerator.  2. Run in the park. 3. Cut it (grass) now please. 4. Be in a hurry. 5. Do it (homework) after school.</dc:title>
  <dc:creator>Paula</dc:creator>
  <cp:lastModifiedBy>Paula</cp:lastModifiedBy>
  <cp:revision>2</cp:revision>
  <dcterms:created xsi:type="dcterms:W3CDTF">2011-10-09T16:00:46Z</dcterms:created>
  <dcterms:modified xsi:type="dcterms:W3CDTF">2011-10-09T16:17:17Z</dcterms:modified>
</cp:coreProperties>
</file>