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F8F2-AE91-4A8C-B4D8-691CDBE5CF11}" type="datetimeFigureOut">
              <a:rPr lang="en-US" smtClean="0"/>
              <a:pPr/>
              <a:t>10/9/2011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D8A1D-2AFD-4087-9E79-097F95E6A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F8F2-AE91-4A8C-B4D8-691CDBE5CF11}" type="datetimeFigureOut">
              <a:rPr lang="en-US" smtClean="0"/>
              <a:pPr/>
              <a:t>10/9/2011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D8A1D-2AFD-4087-9E79-097F95E6A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F8F2-AE91-4A8C-B4D8-691CDBE5CF11}" type="datetimeFigureOut">
              <a:rPr lang="en-US" smtClean="0"/>
              <a:pPr/>
              <a:t>10/9/2011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D8A1D-2AFD-4087-9E79-097F95E6A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F8F2-AE91-4A8C-B4D8-691CDBE5CF11}" type="datetimeFigureOut">
              <a:rPr lang="en-US" smtClean="0"/>
              <a:pPr/>
              <a:t>10/9/2011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D8A1D-2AFD-4087-9E79-097F95E6A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F8F2-AE91-4A8C-B4D8-691CDBE5CF11}" type="datetimeFigureOut">
              <a:rPr lang="en-US" smtClean="0"/>
              <a:pPr/>
              <a:t>10/9/2011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D8A1D-2AFD-4087-9E79-097F95E6A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F8F2-AE91-4A8C-B4D8-691CDBE5CF11}" type="datetimeFigureOut">
              <a:rPr lang="en-US" smtClean="0"/>
              <a:pPr/>
              <a:t>10/9/2011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D8A1D-2AFD-4087-9E79-097F95E6A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F8F2-AE91-4A8C-B4D8-691CDBE5CF11}" type="datetimeFigureOut">
              <a:rPr lang="en-US" smtClean="0"/>
              <a:pPr/>
              <a:t>10/9/2011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D8A1D-2AFD-4087-9E79-097F95E6A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F8F2-AE91-4A8C-B4D8-691CDBE5CF11}" type="datetimeFigureOut">
              <a:rPr lang="en-US" smtClean="0"/>
              <a:pPr/>
              <a:t>10/9/2011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D8A1D-2AFD-4087-9E79-097F95E6A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F8F2-AE91-4A8C-B4D8-691CDBE5CF11}" type="datetimeFigureOut">
              <a:rPr lang="en-US" smtClean="0"/>
              <a:pPr/>
              <a:t>10/9/2011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D8A1D-2AFD-4087-9E79-097F95E6A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F8F2-AE91-4A8C-B4D8-691CDBE5CF11}" type="datetimeFigureOut">
              <a:rPr lang="en-US" smtClean="0"/>
              <a:pPr/>
              <a:t>10/9/2011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D8A1D-2AFD-4087-9E79-097F95E6A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F8F2-AE91-4A8C-B4D8-691CDBE5CF11}" type="datetimeFigureOut">
              <a:rPr lang="en-US" smtClean="0"/>
              <a:pPr/>
              <a:t>10/9/2011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D8A1D-2AFD-4087-9E79-097F95E6A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1F8F2-AE91-4A8C-B4D8-691CDBE5CF11}" type="datetimeFigureOut">
              <a:rPr lang="en-US" smtClean="0"/>
              <a:pPr/>
              <a:t>10/9/2011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D8A1D-2AFD-4087-9E79-097F95E6AE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 anchor="t" anchorCtr="0"/>
          <a:lstStyle/>
          <a:p>
            <a:pPr algn="l"/>
            <a:r>
              <a:rPr lang="en-US" b="1" dirty="0" err="1" smtClean="0">
                <a:solidFill>
                  <a:schemeClr val="bg1"/>
                </a:solidFill>
                <a:latin typeface="Comic Sans MS" pitchFamily="66" charset="0"/>
              </a:rPr>
              <a:t>Espa</a:t>
            </a:r>
            <a:r>
              <a:rPr lang="en-US" b="1" dirty="0" err="1" smtClean="0">
                <a:solidFill>
                  <a:schemeClr val="bg1"/>
                </a:solidFill>
                <a:latin typeface="Comic Sans MS"/>
              </a:rPr>
              <a:t>ñol</a:t>
            </a:r>
            <a:r>
              <a:rPr lang="en-US" b="1" dirty="0" smtClean="0">
                <a:solidFill>
                  <a:schemeClr val="bg1"/>
                </a:solidFill>
                <a:latin typeface="Comic Sans MS"/>
              </a:rPr>
              <a:t> II Bell </a:t>
            </a:r>
            <a:r>
              <a:rPr lang="en-US" b="1" smtClean="0">
                <a:solidFill>
                  <a:schemeClr val="bg1"/>
                </a:solidFill>
                <a:latin typeface="Comic Sans MS"/>
              </a:rPr>
              <a:t>Work </a:t>
            </a:r>
            <a:r>
              <a:rPr lang="en-US" b="1" smtClean="0">
                <a:solidFill>
                  <a:schemeClr val="bg1"/>
                </a:solidFill>
                <a:latin typeface="Comic Sans MS"/>
              </a:rPr>
              <a:t>10.10.11</a:t>
            </a:r>
            <a:r>
              <a:rPr lang="en-US" b="1" dirty="0" smtClean="0">
                <a:solidFill>
                  <a:schemeClr val="bg1"/>
                </a:solidFill>
                <a:latin typeface="Comic Sans MS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Comic Sans MS"/>
              </a:rPr>
            </a:br>
            <a:r>
              <a:rPr lang="en-US" b="1" dirty="0">
                <a:solidFill>
                  <a:schemeClr val="bg1"/>
                </a:solidFill>
                <a:latin typeface="Comic Sans MS"/>
              </a:rPr>
              <a:t/>
            </a:r>
            <a:br>
              <a:rPr lang="en-US" b="1" dirty="0">
                <a:solidFill>
                  <a:schemeClr val="bg1"/>
                </a:solidFill>
                <a:latin typeface="Comic Sans MS"/>
              </a:rPr>
            </a:br>
            <a:r>
              <a:rPr lang="en-US" b="1" dirty="0" smtClean="0">
                <a:latin typeface="Comic Sans MS"/>
              </a:rPr>
              <a:t>1. Eat them. (vegetables)</a:t>
            </a:r>
            <a:br>
              <a:rPr lang="en-US" b="1" dirty="0" smtClean="0">
                <a:latin typeface="Comic Sans MS"/>
              </a:rPr>
            </a:br>
            <a:r>
              <a:rPr lang="en-US" b="1" dirty="0" smtClean="0">
                <a:latin typeface="Comic Sans MS"/>
              </a:rPr>
              <a:t>2. Drink it. (juice)</a:t>
            </a:r>
            <a:br>
              <a:rPr lang="en-US" b="1" dirty="0" smtClean="0">
                <a:latin typeface="Comic Sans MS"/>
              </a:rPr>
            </a:br>
            <a:r>
              <a:rPr lang="en-US" b="1" dirty="0" smtClean="0">
                <a:latin typeface="Comic Sans MS"/>
              </a:rPr>
              <a:t>3. Wash them. (clothes)</a:t>
            </a:r>
            <a:br>
              <a:rPr lang="en-US" b="1" dirty="0" smtClean="0">
                <a:latin typeface="Comic Sans MS"/>
              </a:rPr>
            </a:br>
            <a:r>
              <a:rPr lang="en-US" b="1" dirty="0" smtClean="0">
                <a:latin typeface="Comic Sans MS"/>
              </a:rPr>
              <a:t>4. Make it. (bed)</a:t>
            </a:r>
            <a:br>
              <a:rPr lang="en-US" b="1" dirty="0" smtClean="0">
                <a:latin typeface="Comic Sans MS"/>
              </a:rPr>
            </a:br>
            <a:r>
              <a:rPr lang="en-US" b="1" dirty="0" smtClean="0">
                <a:latin typeface="Comic Sans MS"/>
              </a:rPr>
              <a:t>5. Clean it. (garage)</a:t>
            </a:r>
            <a:endParaRPr lang="en-US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Español II Bell Work 10.10.11  1. Eat them. (vegetables) 2. Drink it. (juice) 3. Wash them. (clothes) 4. Make it. (bed) 5. Clean it. (garage)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Español II Bell Work 9.10.2011  1. Eat them. (vegetables) 2. Drink it. (juice) 3. Wash them. (clothes) 4. Make it. (bed) 5. Clean it. (garage)</dc:title>
  <dc:creator>Paula</dc:creator>
  <cp:lastModifiedBy>Paula</cp:lastModifiedBy>
  <cp:revision>2</cp:revision>
  <dcterms:created xsi:type="dcterms:W3CDTF">2011-10-09T15:55:42Z</dcterms:created>
  <dcterms:modified xsi:type="dcterms:W3CDTF">2011-10-09T16:17:05Z</dcterms:modified>
</cp:coreProperties>
</file>